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theme/theme4.xml" ContentType="application/vnd.openxmlformats-officedocument.theme+xml"/>
  <Override PartName="/ppt/slideLayouts/slideLayout20.xml" ContentType="application/vnd.openxmlformats-officedocument.presentationml.slideLayout+xml"/>
  <Override PartName="/ppt/theme/theme5.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03" r:id="rId5"/>
    <p:sldMasterId id="2147483672" r:id="rId6"/>
    <p:sldMasterId id="2147483707" r:id="rId7"/>
    <p:sldMasterId id="2147483711" r:id="rId8"/>
    <p:sldMasterId id="2147483722" r:id="rId9"/>
  </p:sldMasterIdLst>
  <p:notesMasterIdLst>
    <p:notesMasterId r:id="rId16"/>
  </p:notesMasterIdLst>
  <p:sldIdLst>
    <p:sldId id="283" r:id="rId10"/>
    <p:sldId id="2982" r:id="rId11"/>
    <p:sldId id="2985" r:id="rId12"/>
    <p:sldId id="2986" r:id="rId13"/>
    <p:sldId id="2981" r:id="rId14"/>
    <p:sldId id="2872" r:id="rId15"/>
  </p:sldIdLst>
  <p:sldSz cx="16256000" cy="9144000"/>
  <p:notesSz cx="7104063" cy="10234613"/>
  <p:defaultTextStyle>
    <a:defPPr>
      <a:defRPr lang="en-US"/>
    </a:defPPr>
    <a:lvl1pPr marL="0" algn="l" defTabSz="725119" rtl="0" eaLnBrk="1" latinLnBrk="0" hangingPunct="1">
      <a:defRPr sz="2855" kern="1200">
        <a:solidFill>
          <a:schemeClr val="tx1"/>
        </a:solidFill>
        <a:latin typeface="+mn-lt"/>
        <a:ea typeface="+mn-ea"/>
        <a:cs typeface="+mn-cs"/>
      </a:defRPr>
    </a:lvl1pPr>
    <a:lvl2pPr marL="725119" algn="l" defTabSz="725119" rtl="0" eaLnBrk="1" latinLnBrk="0" hangingPunct="1">
      <a:defRPr sz="2855" kern="1200">
        <a:solidFill>
          <a:schemeClr val="tx1"/>
        </a:solidFill>
        <a:latin typeface="+mn-lt"/>
        <a:ea typeface="+mn-ea"/>
        <a:cs typeface="+mn-cs"/>
      </a:defRPr>
    </a:lvl2pPr>
    <a:lvl3pPr marL="1450238" algn="l" defTabSz="725119" rtl="0" eaLnBrk="1" latinLnBrk="0" hangingPunct="1">
      <a:defRPr sz="2855" kern="1200">
        <a:solidFill>
          <a:schemeClr val="tx1"/>
        </a:solidFill>
        <a:latin typeface="+mn-lt"/>
        <a:ea typeface="+mn-ea"/>
        <a:cs typeface="+mn-cs"/>
      </a:defRPr>
    </a:lvl3pPr>
    <a:lvl4pPr marL="2175358" algn="l" defTabSz="725119" rtl="0" eaLnBrk="1" latinLnBrk="0" hangingPunct="1">
      <a:defRPr sz="2855" kern="1200">
        <a:solidFill>
          <a:schemeClr val="tx1"/>
        </a:solidFill>
        <a:latin typeface="+mn-lt"/>
        <a:ea typeface="+mn-ea"/>
        <a:cs typeface="+mn-cs"/>
      </a:defRPr>
    </a:lvl4pPr>
    <a:lvl5pPr marL="2900477" algn="l" defTabSz="725119" rtl="0" eaLnBrk="1" latinLnBrk="0" hangingPunct="1">
      <a:defRPr sz="2855" kern="1200">
        <a:solidFill>
          <a:schemeClr val="tx1"/>
        </a:solidFill>
        <a:latin typeface="+mn-lt"/>
        <a:ea typeface="+mn-ea"/>
        <a:cs typeface="+mn-cs"/>
      </a:defRPr>
    </a:lvl5pPr>
    <a:lvl6pPr marL="3625596" algn="l" defTabSz="725119" rtl="0" eaLnBrk="1" latinLnBrk="0" hangingPunct="1">
      <a:defRPr sz="2855" kern="1200">
        <a:solidFill>
          <a:schemeClr val="tx1"/>
        </a:solidFill>
        <a:latin typeface="+mn-lt"/>
        <a:ea typeface="+mn-ea"/>
        <a:cs typeface="+mn-cs"/>
      </a:defRPr>
    </a:lvl6pPr>
    <a:lvl7pPr marL="4350715" algn="l" defTabSz="725119" rtl="0" eaLnBrk="1" latinLnBrk="0" hangingPunct="1">
      <a:defRPr sz="2855" kern="1200">
        <a:solidFill>
          <a:schemeClr val="tx1"/>
        </a:solidFill>
        <a:latin typeface="+mn-lt"/>
        <a:ea typeface="+mn-ea"/>
        <a:cs typeface="+mn-cs"/>
      </a:defRPr>
    </a:lvl7pPr>
    <a:lvl8pPr marL="5075834" algn="l" defTabSz="725119" rtl="0" eaLnBrk="1" latinLnBrk="0" hangingPunct="1">
      <a:defRPr sz="2855" kern="1200">
        <a:solidFill>
          <a:schemeClr val="tx1"/>
        </a:solidFill>
        <a:latin typeface="+mn-lt"/>
        <a:ea typeface="+mn-ea"/>
        <a:cs typeface="+mn-cs"/>
      </a:defRPr>
    </a:lvl8pPr>
    <a:lvl9pPr marL="5800954" algn="l" defTabSz="725119" rtl="0" eaLnBrk="1" latinLnBrk="0" hangingPunct="1">
      <a:defRPr sz="2855"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userDrawn="1">
          <p15:clr>
            <a:srgbClr val="A4A3A4"/>
          </p15:clr>
        </p15:guide>
        <p15:guide id="2" pos="512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EFBFA1D-75F8-5DF6-0003-B0471851D795}" name="Nish Su" initials="NS" userId="Nish Su" providerId="None"/>
  <p188:author id="{75ACF365-9835-D89C-48BD-596A33A3C38A}" name="Heather Wagland" initials="HW" userId="S::Heather.Wagland@transgrid.com.au::b9cd02ed-6544-46c5-923f-dbc193b1c4b0" providerId="AD"/>
  <p188:author id="{044FCCB1-254C-49C3-1DD9-51EFCC33BF06}" name="Maryanne Graham" initials="MG" userId="S::Maryanne.Graham@transgrid.com.au::b7e47c93-d3fd-4968-be8e-d9aded765770" providerId="AD"/>
  <p188:author id="{99A465E1-93F9-FA29-3EAD-09D4876C3A7E}" name="Nish Su" initials="NS" userId="S::nish.su@cutlermerz.com::79400be3-1ac3-4f72-854d-a5cd7736eaa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Heather Wagland" initials="HW" lastIdx="4" clrIdx="0">
    <p:extLst>
      <p:ext uri="{19B8F6BF-5375-455C-9EA6-DF929625EA0E}">
        <p15:presenceInfo xmlns:p15="http://schemas.microsoft.com/office/powerpoint/2012/main" userId="S-1-5-21-72706444-1829722553-1388847305-8777" providerId="AD"/>
      </p:ext>
    </p:extLst>
  </p:cmAuthor>
  <p:cmAuthor id="2" name="Nish Su" initials="NS" lastIdx="4" clrIdx="1">
    <p:extLst>
      <p:ext uri="{19B8F6BF-5375-455C-9EA6-DF929625EA0E}">
        <p15:presenceInfo xmlns:p15="http://schemas.microsoft.com/office/powerpoint/2012/main" userId="S::nish.su@cutlermerz.com::79400be3-1ac3-4f72-854d-a5cd7736eaa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983C"/>
    <a:srgbClr val="69B666"/>
    <a:srgbClr val="47A84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800" autoAdjust="0"/>
    <p:restoredTop sz="85814" autoAdjust="0"/>
  </p:normalViewPr>
  <p:slideViewPr>
    <p:cSldViewPr snapToGrid="0">
      <p:cViewPr varScale="1">
        <p:scale>
          <a:sx n="66" d="100"/>
          <a:sy n="66" d="100"/>
        </p:scale>
        <p:origin x="180" y="72"/>
      </p:cViewPr>
      <p:guideLst>
        <p:guide orient="horz" pos="2880"/>
        <p:guide pos="51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5" Type="http://schemas.openxmlformats.org/officeDocument/2006/relationships/slideMaster" Target="slideMasters/slideMaster2.xml"/><Relationship Id="rId15" Type="http://schemas.openxmlformats.org/officeDocument/2006/relationships/slide" Target="slides/slide6.xml"/><Relationship Id="rId10" Type="http://schemas.openxmlformats.org/officeDocument/2006/relationships/slide" Target="slides/slide1.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en-AU" dirty="0"/>
          </a:p>
        </p:txBody>
      </p:sp>
      <p:sp>
        <p:nvSpPr>
          <p:cNvPr id="3" name="Date Placeholder 2"/>
          <p:cNvSpPr>
            <a:spLocks noGrp="1"/>
          </p:cNvSpPr>
          <p:nvPr>
            <p:ph type="dt" idx="1"/>
          </p:nvPr>
        </p:nvSpPr>
        <p:spPr>
          <a:xfrm>
            <a:off x="4023992" y="0"/>
            <a:ext cx="3078427" cy="513508"/>
          </a:xfrm>
          <a:prstGeom prst="rect">
            <a:avLst/>
          </a:prstGeom>
        </p:spPr>
        <p:txBody>
          <a:bodyPr vert="horz" lIns="99075" tIns="49538" rIns="99075" bIns="49538" rtlCol="0"/>
          <a:lstStyle>
            <a:lvl1pPr algn="r">
              <a:defRPr sz="1300"/>
            </a:lvl1pPr>
          </a:lstStyle>
          <a:p>
            <a:fld id="{7666956D-366E-4A60-B2B6-87EF2C1FA874}" type="datetimeFigureOut">
              <a:rPr lang="en-AU" smtClean="0"/>
              <a:t>21/06/2023</a:t>
            </a:fld>
            <a:endParaRPr lang="en-AU" dirty="0"/>
          </a:p>
        </p:txBody>
      </p:sp>
      <p:sp>
        <p:nvSpPr>
          <p:cNvPr id="4" name="Slide Image Placeholder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9075" tIns="49538" rIns="99075" bIns="49538" rtlCol="0" anchor="ctr"/>
          <a:lstStyle/>
          <a:p>
            <a:endParaRPr lang="en-AU" dirty="0"/>
          </a:p>
        </p:txBody>
      </p:sp>
      <p:sp>
        <p:nvSpPr>
          <p:cNvPr id="5" name="Notes Placeholder 4"/>
          <p:cNvSpPr>
            <a:spLocks noGrp="1"/>
          </p:cNvSpPr>
          <p:nvPr>
            <p:ph type="body" sz="quarter" idx="3"/>
          </p:nvPr>
        </p:nvSpPr>
        <p:spPr>
          <a:xfrm>
            <a:off x="710407" y="4925407"/>
            <a:ext cx="5683250" cy="4029879"/>
          </a:xfrm>
          <a:prstGeom prst="rect">
            <a:avLst/>
          </a:prstGeom>
        </p:spPr>
        <p:txBody>
          <a:bodyPr vert="horz" lIns="99075" tIns="49538" rIns="99075" bIns="4953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721107"/>
            <a:ext cx="3078427" cy="513507"/>
          </a:xfrm>
          <a:prstGeom prst="rect">
            <a:avLst/>
          </a:prstGeom>
        </p:spPr>
        <p:txBody>
          <a:bodyPr vert="horz" lIns="99075" tIns="49538" rIns="99075" bIns="49538" rtlCol="0" anchor="b"/>
          <a:lstStyle>
            <a:lvl1pPr algn="l">
              <a:defRPr sz="1300"/>
            </a:lvl1pPr>
          </a:lstStyle>
          <a:p>
            <a:endParaRPr lang="en-AU" dirty="0"/>
          </a:p>
        </p:txBody>
      </p:sp>
      <p:sp>
        <p:nvSpPr>
          <p:cNvPr id="7" name="Slide Number Placeholder 6"/>
          <p:cNvSpPr>
            <a:spLocks noGrp="1"/>
          </p:cNvSpPr>
          <p:nvPr>
            <p:ph type="sldNum" sz="quarter" idx="5"/>
          </p:nvPr>
        </p:nvSpPr>
        <p:spPr>
          <a:xfrm>
            <a:off x="4023992" y="9721107"/>
            <a:ext cx="3078427" cy="513507"/>
          </a:xfrm>
          <a:prstGeom prst="rect">
            <a:avLst/>
          </a:prstGeom>
        </p:spPr>
        <p:txBody>
          <a:bodyPr vert="horz" lIns="99075" tIns="49538" rIns="99075" bIns="49538" rtlCol="0" anchor="b"/>
          <a:lstStyle>
            <a:lvl1pPr algn="r">
              <a:defRPr sz="1300"/>
            </a:lvl1pPr>
          </a:lstStyle>
          <a:p>
            <a:fld id="{3F1417AA-4A6D-4666-9E9F-BFB57B890106}" type="slidenum">
              <a:rPr lang="en-AU" smtClean="0"/>
              <a:t>‹#›</a:t>
            </a:fld>
            <a:endParaRPr lang="en-AU" dirty="0"/>
          </a:p>
        </p:txBody>
      </p:sp>
    </p:spTree>
    <p:extLst>
      <p:ext uri="{BB962C8B-B14F-4D97-AF65-F5344CB8AC3E}">
        <p14:creationId xmlns:p14="http://schemas.microsoft.com/office/powerpoint/2010/main" val="26766357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3F1417AA-4A6D-4666-9E9F-BFB57B890106}" type="slidenum">
              <a:rPr lang="en-AU" smtClean="0"/>
              <a:t>2</a:t>
            </a:fld>
            <a:endParaRPr lang="en-AU" dirty="0"/>
          </a:p>
        </p:txBody>
      </p:sp>
    </p:spTree>
    <p:extLst>
      <p:ext uri="{BB962C8B-B14F-4D97-AF65-F5344CB8AC3E}">
        <p14:creationId xmlns:p14="http://schemas.microsoft.com/office/powerpoint/2010/main" val="4088349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3F1417AA-4A6D-4666-9E9F-BFB57B890106}" type="slidenum">
              <a:rPr lang="en-AU" smtClean="0"/>
              <a:t>3</a:t>
            </a:fld>
            <a:endParaRPr lang="en-AU" dirty="0"/>
          </a:p>
        </p:txBody>
      </p:sp>
    </p:spTree>
    <p:extLst>
      <p:ext uri="{BB962C8B-B14F-4D97-AF65-F5344CB8AC3E}">
        <p14:creationId xmlns:p14="http://schemas.microsoft.com/office/powerpoint/2010/main" val="534909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3F1417AA-4A6D-4666-9E9F-BFB57B890106}" type="slidenum">
              <a:rPr lang="en-AU" smtClean="0"/>
              <a:t>4</a:t>
            </a:fld>
            <a:endParaRPr lang="en-AU" dirty="0"/>
          </a:p>
        </p:txBody>
      </p:sp>
    </p:spTree>
    <p:extLst>
      <p:ext uri="{BB962C8B-B14F-4D97-AF65-F5344CB8AC3E}">
        <p14:creationId xmlns:p14="http://schemas.microsoft.com/office/powerpoint/2010/main" val="20978324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3F1417AA-4A6D-4666-9E9F-BFB57B890106}" type="slidenum">
              <a:rPr lang="en-AU" smtClean="0"/>
              <a:t>5</a:t>
            </a:fld>
            <a:endParaRPr lang="en-AU" dirty="0"/>
          </a:p>
        </p:txBody>
      </p:sp>
    </p:spTree>
    <p:extLst>
      <p:ext uri="{BB962C8B-B14F-4D97-AF65-F5344CB8AC3E}">
        <p14:creationId xmlns:p14="http://schemas.microsoft.com/office/powerpoint/2010/main" val="42803899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jp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Cover Man and Bo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BC90EF-D095-48E3-ACA4-0FD8F3D8AD0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6256000" cy="9143999"/>
          </a:xfrm>
          <a:prstGeom prst="rect">
            <a:avLst/>
          </a:prstGeom>
        </p:spPr>
      </p:pic>
      <p:sp>
        <p:nvSpPr>
          <p:cNvPr id="2" name="Title 1"/>
          <p:cNvSpPr>
            <a:spLocks noGrp="1"/>
          </p:cNvSpPr>
          <p:nvPr>
            <p:ph type="title" hasCustomPrompt="1"/>
          </p:nvPr>
        </p:nvSpPr>
        <p:spPr>
          <a:xfrm>
            <a:off x="915568" y="2921938"/>
            <a:ext cx="6737489" cy="1701290"/>
          </a:xfrm>
        </p:spPr>
        <p:txBody>
          <a:bodyPr/>
          <a:lstStyle>
            <a:lvl1pPr>
              <a:defRPr/>
            </a:lvl1pPr>
          </a:lstStyle>
          <a:p>
            <a:r>
              <a:rPr lang="en-US" dirty="0"/>
              <a:t>Click to edit Master title style 33pts</a:t>
            </a:r>
          </a:p>
        </p:txBody>
      </p:sp>
      <p:sp>
        <p:nvSpPr>
          <p:cNvPr id="3" name="Content Placeholder 2"/>
          <p:cNvSpPr>
            <a:spLocks noGrp="1"/>
          </p:cNvSpPr>
          <p:nvPr>
            <p:ph idx="1" hasCustomPrompt="1"/>
          </p:nvPr>
        </p:nvSpPr>
        <p:spPr>
          <a:xfrm>
            <a:off x="915563" y="5215385"/>
            <a:ext cx="6737488" cy="2798284"/>
          </a:xfrm>
        </p:spPr>
        <p:txBody>
          <a:bodyPr/>
          <a:lstStyle>
            <a:lvl1pPr>
              <a:defRPr/>
            </a:lvl1pPr>
            <a:lvl2pPr>
              <a:defRPr/>
            </a:lvl2pPr>
            <a:lvl3pPr>
              <a:defRPr sz="1600"/>
            </a:lvl3pPr>
          </a:lstStyle>
          <a:p>
            <a:pPr lvl="0"/>
            <a:r>
              <a:rPr lang="en-US" dirty="0"/>
              <a:t>Click to edit Master text styles 22pts</a:t>
            </a:r>
          </a:p>
          <a:p>
            <a:pPr lvl="1"/>
            <a:r>
              <a:rPr lang="en-US" dirty="0"/>
              <a:t>Second level 12pts</a:t>
            </a:r>
          </a:p>
        </p:txBody>
      </p:sp>
      <p:pic>
        <p:nvPicPr>
          <p:cNvPr id="6" name="Picture 5">
            <a:extLst>
              <a:ext uri="{FF2B5EF4-FFF2-40B4-BE49-F238E27FC236}">
                <a16:creationId xmlns:a16="http://schemas.microsoft.com/office/drawing/2014/main" id="{C183D326-3B20-4DB4-9FBF-26C43732DB8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0001" y="8640000"/>
            <a:ext cx="2257304" cy="180000"/>
          </a:xfrm>
          <a:prstGeom prst="rect">
            <a:avLst/>
          </a:prstGeom>
        </p:spPr>
      </p:pic>
    </p:spTree>
    <p:extLst>
      <p:ext uri="{BB962C8B-B14F-4D97-AF65-F5344CB8AC3E}">
        <p14:creationId xmlns:p14="http://schemas.microsoft.com/office/powerpoint/2010/main" val="30515658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55AEE8-36C7-41F4-9F68-295C7A998846}" type="datetime1">
              <a:rPr lang="en-US" smtClean="0"/>
              <a:t>6/21/2023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11454218" y="8055150"/>
            <a:ext cx="911119" cy="486834"/>
          </a:xfrm>
          <a:prstGeom prst="rect">
            <a:avLst/>
          </a:prstGeom>
        </p:spPr>
        <p:txBody>
          <a:bodyPr/>
          <a:lstStyle/>
          <a:p>
            <a:pPr algn="l"/>
            <a:fld id="{B6F15528-21DE-4FAA-801E-634DDDAF4B2B}" type="slidenum">
              <a:rPr lang="en-US" smtClean="0"/>
              <a:pPr algn="l"/>
              <a:t>‹#›</a:t>
            </a:fld>
            <a:endParaRPr lang="en-US" dirty="0"/>
          </a:p>
        </p:txBody>
      </p:sp>
    </p:spTree>
    <p:extLst>
      <p:ext uri="{BB962C8B-B14F-4D97-AF65-F5344CB8AC3E}">
        <p14:creationId xmlns:p14="http://schemas.microsoft.com/office/powerpoint/2010/main" val="4548641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Standard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Master title style 30pts</a:t>
            </a:r>
          </a:p>
        </p:txBody>
      </p:sp>
      <p:sp>
        <p:nvSpPr>
          <p:cNvPr id="3" name="Content Placeholder 2"/>
          <p:cNvSpPr>
            <a:spLocks noGrp="1"/>
          </p:cNvSpPr>
          <p:nvPr>
            <p:ph idx="1" hasCustomPrompt="1"/>
          </p:nvPr>
        </p:nvSpPr>
        <p:spPr/>
        <p:txBody>
          <a:bodyPr/>
          <a:lstStyle>
            <a:lvl1pPr>
              <a:defRPr/>
            </a:lvl1pPr>
            <a:lvl2pPr>
              <a:defRPr/>
            </a:lvl2pPr>
            <a:lvl3pPr>
              <a:defRPr/>
            </a:lvl3pPr>
            <a:lvl4pPr marL="307168" indent="0">
              <a:buNone/>
              <a:defRPr/>
            </a:lvl4pPr>
            <a:lvl5pPr>
              <a:buNone/>
              <a:defRPr/>
            </a:lvl5pPr>
          </a:lstStyle>
          <a:p>
            <a:pPr lvl="0"/>
            <a:r>
              <a:rPr lang="en-US" dirty="0"/>
              <a:t>Click to edit Master text styles 16pts</a:t>
            </a:r>
          </a:p>
          <a:p>
            <a:pPr lvl="1"/>
            <a:r>
              <a:rPr lang="en-US" dirty="0"/>
              <a:t>Second level 14pts</a:t>
            </a:r>
          </a:p>
          <a:p>
            <a:pPr lvl="2"/>
            <a:r>
              <a:rPr lang="en-US" dirty="0"/>
              <a:t>Third level 14pts</a:t>
            </a:r>
          </a:p>
          <a:p>
            <a:pPr marL="609539" marR="0" lvl="3" indent="-302368" algn="l" defTabSz="1625398" rtl="0" eaLnBrk="1" fontAlgn="auto" latinLnBrk="0" hangingPunct="1">
              <a:lnSpc>
                <a:spcPct val="110000"/>
              </a:lnSpc>
              <a:spcBef>
                <a:spcPts val="800"/>
              </a:spcBef>
              <a:spcAft>
                <a:spcPts val="800"/>
              </a:spcAft>
              <a:buClrTx/>
              <a:buSzTx/>
              <a:buFont typeface="Proxima Nova A" panose="02000506030000020004" pitchFamily="50" charset="0"/>
              <a:buChar char="-"/>
              <a:tabLst/>
              <a:defRPr/>
            </a:pPr>
            <a:r>
              <a:rPr lang="en-US" dirty="0"/>
              <a:t>Fourth level 14pts</a:t>
            </a:r>
          </a:p>
          <a:p>
            <a:pPr marL="0" marR="0" lvl="4" indent="0" algn="l" defTabSz="1625398" rtl="0" eaLnBrk="1" fontAlgn="auto" latinLnBrk="0" hangingPunct="1">
              <a:lnSpc>
                <a:spcPct val="110000"/>
              </a:lnSpc>
              <a:spcBef>
                <a:spcPts val="800"/>
              </a:spcBef>
              <a:spcAft>
                <a:spcPts val="800"/>
              </a:spcAft>
              <a:buClrTx/>
              <a:buSzTx/>
              <a:buFont typeface="Calibri" panose="020F0502020204030204" pitchFamily="34" charset="0"/>
              <a:buChar char="﻿"/>
              <a:tabLst/>
              <a:defRPr/>
            </a:pPr>
            <a:r>
              <a:rPr lang="en-US" dirty="0"/>
              <a:t>Fifth level 14pts</a:t>
            </a:r>
          </a:p>
        </p:txBody>
      </p:sp>
      <p:sp>
        <p:nvSpPr>
          <p:cNvPr id="4" name="Date Placeholder 3"/>
          <p:cNvSpPr>
            <a:spLocks noGrp="1"/>
          </p:cNvSpPr>
          <p:nvPr>
            <p:ph type="dt" sz="half" idx="10"/>
          </p:nvPr>
        </p:nvSpPr>
        <p:spPr>
          <a:xfrm>
            <a:off x="3310471" y="8475146"/>
            <a:ext cx="1657772" cy="486833"/>
          </a:xfrm>
          <a:prstGeom prst="rect">
            <a:avLst/>
          </a:prstGeom>
        </p:spPr>
        <p:txBody>
          <a:bodyPr/>
          <a:lstStyle>
            <a:lvl1pPr>
              <a:defRPr sz="1200"/>
            </a:lvl1pPr>
          </a:lstStyle>
          <a:p>
            <a:fld id="{081B5575-0A61-4137-8CEA-42B2BA109203}" type="datetime6">
              <a:rPr lang="en-AU" smtClean="0"/>
              <a:t>June 23</a:t>
            </a:fld>
            <a:endParaRPr lang="en-AU" dirty="0"/>
          </a:p>
        </p:txBody>
      </p:sp>
      <p:sp>
        <p:nvSpPr>
          <p:cNvPr id="5" name="Footer Placeholder 4"/>
          <p:cNvSpPr>
            <a:spLocks noGrp="1"/>
          </p:cNvSpPr>
          <p:nvPr>
            <p:ph type="ftr" sz="quarter" idx="11"/>
          </p:nvPr>
        </p:nvSpPr>
        <p:spPr/>
        <p:txBody>
          <a:bodyPr/>
          <a:lstStyle>
            <a:lvl1pPr>
              <a:defRPr b="1"/>
            </a:lvl1pPr>
          </a:lstStyle>
          <a:p>
            <a:r>
              <a:rPr lang="en-AU" dirty="0"/>
              <a:t>(Presentation Title) 9pts</a:t>
            </a:r>
          </a:p>
        </p:txBody>
      </p:sp>
      <p:sp>
        <p:nvSpPr>
          <p:cNvPr id="6" name="Slide Number Placeholder 5"/>
          <p:cNvSpPr>
            <a:spLocks noGrp="1"/>
          </p:cNvSpPr>
          <p:nvPr>
            <p:ph type="sldNum" sz="quarter" idx="12"/>
          </p:nvPr>
        </p:nvSpPr>
        <p:spPr/>
        <p:txBody>
          <a:bodyPr/>
          <a:lstStyle/>
          <a:p>
            <a:fld id="{284A07E2-E97A-42E4-8313-125419E51080}" type="slidenum">
              <a:rPr lang="en-AU" smtClean="0"/>
              <a:t>‹#›</a:t>
            </a:fld>
            <a:endParaRPr lang="en-AU" dirty="0"/>
          </a:p>
        </p:txBody>
      </p:sp>
    </p:spTree>
    <p:extLst>
      <p:ext uri="{BB962C8B-B14F-4D97-AF65-F5344CB8AC3E}">
        <p14:creationId xmlns:p14="http://schemas.microsoft.com/office/powerpoint/2010/main" val="9918885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x2">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Master title style 30pts</a:t>
            </a:r>
          </a:p>
        </p:txBody>
      </p:sp>
      <p:sp>
        <p:nvSpPr>
          <p:cNvPr id="3" name="Content Placeholder 2"/>
          <p:cNvSpPr>
            <a:spLocks noGrp="1"/>
          </p:cNvSpPr>
          <p:nvPr>
            <p:ph sz="half" idx="1" hasCustomPrompt="1"/>
          </p:nvPr>
        </p:nvSpPr>
        <p:spPr>
          <a:xfrm>
            <a:off x="960000" y="2434167"/>
            <a:ext cx="6720000" cy="5801784"/>
          </a:xfrm>
        </p:spPr>
        <p:txBody>
          <a:bodyPr/>
          <a:lstStyle>
            <a:lvl1pPr>
              <a:defRPr/>
            </a:lvl1pPr>
            <a:lvl2pPr>
              <a:defRPr/>
            </a:lvl2pPr>
            <a:lvl3pPr>
              <a:defRPr/>
            </a:lvl3pPr>
            <a:lvl4pPr>
              <a:defRPr/>
            </a:lvl4pPr>
            <a:lvl5pPr>
              <a:defRPr/>
            </a:lvl5pPr>
          </a:lstStyle>
          <a:p>
            <a:pPr lvl="0"/>
            <a:r>
              <a:rPr lang="en-US" dirty="0"/>
              <a:t>Click to edit Master text styles 16pts</a:t>
            </a:r>
          </a:p>
          <a:p>
            <a:pPr lvl="1"/>
            <a:r>
              <a:rPr lang="en-US" dirty="0"/>
              <a:t>Second level 14pts</a:t>
            </a:r>
          </a:p>
          <a:p>
            <a:pPr lvl="2"/>
            <a:r>
              <a:rPr lang="en-US" dirty="0"/>
              <a:t>Third level 14pts</a:t>
            </a:r>
          </a:p>
          <a:p>
            <a:pPr lvl="3"/>
            <a:r>
              <a:rPr lang="en-US" dirty="0"/>
              <a:t>Fourth level 14pts</a:t>
            </a:r>
          </a:p>
          <a:p>
            <a:pPr lvl="4"/>
            <a:r>
              <a:rPr lang="en-US" dirty="0"/>
              <a:t>Fifth level 14pts</a:t>
            </a:r>
          </a:p>
        </p:txBody>
      </p:sp>
      <p:sp>
        <p:nvSpPr>
          <p:cNvPr id="4" name="Content Placeholder 3"/>
          <p:cNvSpPr>
            <a:spLocks noGrp="1"/>
          </p:cNvSpPr>
          <p:nvPr>
            <p:ph sz="half" idx="2" hasCustomPrompt="1"/>
          </p:nvPr>
        </p:nvSpPr>
        <p:spPr>
          <a:xfrm>
            <a:off x="8640000" y="2434167"/>
            <a:ext cx="6720000" cy="5801784"/>
          </a:xfrm>
        </p:spPr>
        <p:txBody>
          <a:bodyPr/>
          <a:lstStyle>
            <a:lvl1pPr>
              <a:defRPr/>
            </a:lvl1pPr>
            <a:lvl2pPr>
              <a:defRPr/>
            </a:lvl2pPr>
            <a:lvl3pPr>
              <a:defRPr/>
            </a:lvl3pPr>
            <a:lvl4pPr>
              <a:defRPr/>
            </a:lvl4pPr>
            <a:lvl5pPr>
              <a:defRPr/>
            </a:lvl5pPr>
          </a:lstStyle>
          <a:p>
            <a:pPr lvl="0"/>
            <a:r>
              <a:rPr lang="en-US" dirty="0"/>
              <a:t>Click to edit Master text styles 16pts</a:t>
            </a:r>
          </a:p>
          <a:p>
            <a:pPr lvl="1"/>
            <a:r>
              <a:rPr lang="en-US" dirty="0"/>
              <a:t>Second level 14pts</a:t>
            </a:r>
          </a:p>
          <a:p>
            <a:pPr lvl="2"/>
            <a:r>
              <a:rPr lang="en-US" dirty="0"/>
              <a:t>Third level 14pts</a:t>
            </a:r>
          </a:p>
          <a:p>
            <a:pPr lvl="3"/>
            <a:r>
              <a:rPr lang="en-US" dirty="0"/>
              <a:t>Fourth level 14pts</a:t>
            </a:r>
          </a:p>
          <a:p>
            <a:pPr lvl="4"/>
            <a:r>
              <a:rPr lang="en-US" dirty="0"/>
              <a:t>Fifth level 14pts</a:t>
            </a:r>
          </a:p>
        </p:txBody>
      </p:sp>
      <p:sp>
        <p:nvSpPr>
          <p:cNvPr id="5" name="Date Placeholder 4"/>
          <p:cNvSpPr>
            <a:spLocks noGrp="1"/>
          </p:cNvSpPr>
          <p:nvPr>
            <p:ph type="dt" sz="half" idx="10"/>
          </p:nvPr>
        </p:nvSpPr>
        <p:spPr>
          <a:xfrm>
            <a:off x="3310467" y="8474314"/>
            <a:ext cx="3657600" cy="486833"/>
          </a:xfrm>
          <a:prstGeom prst="rect">
            <a:avLst/>
          </a:prstGeom>
        </p:spPr>
        <p:txBody>
          <a:bodyPr/>
          <a:lstStyle>
            <a:lvl1pPr>
              <a:defRPr sz="1200"/>
            </a:lvl1pPr>
          </a:lstStyle>
          <a:p>
            <a:fld id="{14A9432C-6DC6-4C28-BFCF-9C830C233766}" type="datetime6">
              <a:rPr lang="en-AU" smtClean="0"/>
              <a:t>June 23</a:t>
            </a:fld>
            <a:endParaRPr lang="en-AU" dirty="0"/>
          </a:p>
        </p:txBody>
      </p:sp>
      <p:sp>
        <p:nvSpPr>
          <p:cNvPr id="6" name="Footer Placeholder 5"/>
          <p:cNvSpPr>
            <a:spLocks noGrp="1"/>
          </p:cNvSpPr>
          <p:nvPr>
            <p:ph type="ftr" sz="quarter" idx="11"/>
          </p:nvPr>
        </p:nvSpPr>
        <p:spPr>
          <a:xfrm>
            <a:off x="1354667" y="8474409"/>
            <a:ext cx="1955800" cy="486833"/>
          </a:xfrm>
        </p:spPr>
        <p:txBody>
          <a:bodyPr/>
          <a:lstStyle/>
          <a:p>
            <a:r>
              <a:rPr lang="en-AU" dirty="0"/>
              <a:t>(Presentation Title) 9pts</a:t>
            </a:r>
          </a:p>
        </p:txBody>
      </p:sp>
      <p:sp>
        <p:nvSpPr>
          <p:cNvPr id="7" name="Slide Number Placeholder 6"/>
          <p:cNvSpPr>
            <a:spLocks noGrp="1"/>
          </p:cNvSpPr>
          <p:nvPr>
            <p:ph type="sldNum" sz="quarter" idx="12"/>
          </p:nvPr>
        </p:nvSpPr>
        <p:spPr/>
        <p:txBody>
          <a:bodyPr/>
          <a:lstStyle/>
          <a:p>
            <a:fld id="{284A07E2-E97A-42E4-8313-125419E51080}" type="slidenum">
              <a:rPr lang="en-AU" smtClean="0"/>
              <a:t>‹#›</a:t>
            </a:fld>
            <a:endParaRPr lang="en-AU" dirty="0"/>
          </a:p>
        </p:txBody>
      </p:sp>
    </p:spTree>
    <p:extLst>
      <p:ext uri="{BB962C8B-B14F-4D97-AF65-F5344CB8AC3E}">
        <p14:creationId xmlns:p14="http://schemas.microsoft.com/office/powerpoint/2010/main" val="24396278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x2 with 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0000" y="720001"/>
            <a:ext cx="14400000" cy="548730"/>
          </a:xfrm>
        </p:spPr>
        <p:txBody>
          <a:bodyPr/>
          <a:lstStyle>
            <a:lvl1pPr>
              <a:defRPr/>
            </a:lvl1pPr>
          </a:lstStyle>
          <a:p>
            <a:r>
              <a:rPr lang="en-US" dirty="0"/>
              <a:t>Click to edit Master title style 30 pts</a:t>
            </a:r>
          </a:p>
        </p:txBody>
      </p:sp>
      <p:sp>
        <p:nvSpPr>
          <p:cNvPr id="3" name="Content Placeholder 2"/>
          <p:cNvSpPr>
            <a:spLocks noGrp="1"/>
          </p:cNvSpPr>
          <p:nvPr>
            <p:ph sz="half" idx="1" hasCustomPrompt="1"/>
          </p:nvPr>
        </p:nvSpPr>
        <p:spPr>
          <a:xfrm>
            <a:off x="960000" y="2434167"/>
            <a:ext cx="6720000" cy="5801784"/>
          </a:xfrm>
        </p:spPr>
        <p:txBody>
          <a:bodyPr/>
          <a:lstStyle>
            <a:lvl1pPr>
              <a:defRPr/>
            </a:lvl1pPr>
            <a:lvl2pPr>
              <a:defRPr/>
            </a:lvl2pPr>
            <a:lvl3pPr>
              <a:defRPr/>
            </a:lvl3pPr>
            <a:lvl4pPr>
              <a:defRPr/>
            </a:lvl4pPr>
            <a:lvl5pPr>
              <a:defRPr/>
            </a:lvl5pPr>
          </a:lstStyle>
          <a:p>
            <a:pPr lvl="0"/>
            <a:r>
              <a:rPr lang="en-US" dirty="0"/>
              <a:t>Click to edit Master text styles 16pts</a:t>
            </a:r>
          </a:p>
          <a:p>
            <a:pPr lvl="1"/>
            <a:r>
              <a:rPr lang="en-US" dirty="0"/>
              <a:t>Second level 14pts</a:t>
            </a:r>
          </a:p>
          <a:p>
            <a:pPr lvl="2"/>
            <a:r>
              <a:rPr lang="en-US" dirty="0"/>
              <a:t>Third level 14pts</a:t>
            </a:r>
          </a:p>
          <a:p>
            <a:pPr lvl="3"/>
            <a:r>
              <a:rPr lang="en-US" dirty="0"/>
              <a:t>Fourth level 14pts</a:t>
            </a:r>
          </a:p>
          <a:p>
            <a:pPr lvl="4"/>
            <a:r>
              <a:rPr lang="en-US" dirty="0"/>
              <a:t>Fifth level 14pts</a:t>
            </a:r>
          </a:p>
        </p:txBody>
      </p:sp>
      <p:sp>
        <p:nvSpPr>
          <p:cNvPr id="4" name="Content Placeholder 3"/>
          <p:cNvSpPr>
            <a:spLocks noGrp="1"/>
          </p:cNvSpPr>
          <p:nvPr>
            <p:ph sz="half" idx="2" hasCustomPrompt="1"/>
          </p:nvPr>
        </p:nvSpPr>
        <p:spPr>
          <a:xfrm>
            <a:off x="8640000" y="2434167"/>
            <a:ext cx="6720000" cy="5801784"/>
          </a:xfrm>
        </p:spPr>
        <p:txBody>
          <a:bodyPr/>
          <a:lstStyle>
            <a:lvl1pPr>
              <a:defRPr/>
            </a:lvl1pPr>
            <a:lvl2pPr>
              <a:defRPr/>
            </a:lvl2pPr>
            <a:lvl3pPr>
              <a:defRPr/>
            </a:lvl3pPr>
            <a:lvl4pPr>
              <a:defRPr/>
            </a:lvl4pPr>
            <a:lvl5pPr>
              <a:defRPr/>
            </a:lvl5pPr>
          </a:lstStyle>
          <a:p>
            <a:pPr lvl="0"/>
            <a:r>
              <a:rPr lang="en-US" dirty="0"/>
              <a:t>Click to edit Master text styles 16pts</a:t>
            </a:r>
          </a:p>
          <a:p>
            <a:pPr lvl="1"/>
            <a:r>
              <a:rPr lang="en-US" dirty="0"/>
              <a:t>Second level 14pts</a:t>
            </a:r>
          </a:p>
          <a:p>
            <a:pPr lvl="2"/>
            <a:r>
              <a:rPr lang="en-US" dirty="0"/>
              <a:t>Third level 14pts</a:t>
            </a:r>
          </a:p>
          <a:p>
            <a:pPr lvl="3"/>
            <a:r>
              <a:rPr lang="en-US" dirty="0"/>
              <a:t>Fourth level 14pts</a:t>
            </a:r>
          </a:p>
          <a:p>
            <a:pPr lvl="4"/>
            <a:r>
              <a:rPr lang="en-US" dirty="0"/>
              <a:t>Fifth level 14pts</a:t>
            </a:r>
          </a:p>
        </p:txBody>
      </p:sp>
      <p:sp>
        <p:nvSpPr>
          <p:cNvPr id="5" name="Date Placeholder 4"/>
          <p:cNvSpPr>
            <a:spLocks noGrp="1"/>
          </p:cNvSpPr>
          <p:nvPr>
            <p:ph type="dt" sz="half" idx="10"/>
          </p:nvPr>
        </p:nvSpPr>
        <p:spPr>
          <a:xfrm>
            <a:off x="3310467" y="8474314"/>
            <a:ext cx="3657600" cy="486833"/>
          </a:xfrm>
          <a:prstGeom prst="rect">
            <a:avLst/>
          </a:prstGeom>
        </p:spPr>
        <p:txBody>
          <a:bodyPr/>
          <a:lstStyle>
            <a:lvl1pPr>
              <a:defRPr sz="1200"/>
            </a:lvl1pPr>
          </a:lstStyle>
          <a:p>
            <a:fld id="{3F609F8B-E118-4A64-A985-4592409EF846}" type="datetime6">
              <a:rPr lang="en-AU" smtClean="0"/>
              <a:t>June 23</a:t>
            </a:fld>
            <a:endParaRPr lang="en-AU" dirty="0"/>
          </a:p>
        </p:txBody>
      </p:sp>
      <p:sp>
        <p:nvSpPr>
          <p:cNvPr id="6" name="Footer Placeholder 5"/>
          <p:cNvSpPr>
            <a:spLocks noGrp="1"/>
          </p:cNvSpPr>
          <p:nvPr>
            <p:ph type="ftr" sz="quarter" idx="11"/>
          </p:nvPr>
        </p:nvSpPr>
        <p:spPr>
          <a:xfrm>
            <a:off x="1354667" y="8474409"/>
            <a:ext cx="1955800" cy="486833"/>
          </a:xfrm>
        </p:spPr>
        <p:txBody>
          <a:bodyPr/>
          <a:lstStyle/>
          <a:p>
            <a:r>
              <a:rPr lang="en-AU" dirty="0"/>
              <a:t>(Presentation Title) 9pts</a:t>
            </a:r>
          </a:p>
        </p:txBody>
      </p:sp>
      <p:sp>
        <p:nvSpPr>
          <p:cNvPr id="7" name="Slide Number Placeholder 6"/>
          <p:cNvSpPr>
            <a:spLocks noGrp="1"/>
          </p:cNvSpPr>
          <p:nvPr>
            <p:ph type="sldNum" sz="quarter" idx="12"/>
          </p:nvPr>
        </p:nvSpPr>
        <p:spPr/>
        <p:txBody>
          <a:bodyPr/>
          <a:lstStyle/>
          <a:p>
            <a:fld id="{284A07E2-E97A-42E4-8313-125419E51080}" type="slidenum">
              <a:rPr lang="en-AU" smtClean="0"/>
              <a:t>‹#›</a:t>
            </a:fld>
            <a:endParaRPr lang="en-AU" dirty="0"/>
          </a:p>
        </p:txBody>
      </p:sp>
      <p:sp>
        <p:nvSpPr>
          <p:cNvPr id="10" name="Rectangle 9">
            <a:extLst>
              <a:ext uri="{FF2B5EF4-FFF2-40B4-BE49-F238E27FC236}">
                <a16:creationId xmlns:a16="http://schemas.microsoft.com/office/drawing/2014/main" id="{B38F22AB-D71E-4ED5-A2D8-0C9E230E1281}"/>
              </a:ext>
            </a:extLst>
          </p:cNvPr>
          <p:cNvSpPr/>
          <p:nvPr userDrawn="1"/>
        </p:nvSpPr>
        <p:spPr>
          <a:xfrm flipH="1">
            <a:off x="8128000" y="1979999"/>
            <a:ext cx="4800" cy="6444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3807" dirty="0"/>
          </a:p>
        </p:txBody>
      </p:sp>
    </p:spTree>
    <p:extLst>
      <p:ext uri="{BB962C8B-B14F-4D97-AF65-F5344CB8AC3E}">
        <p14:creationId xmlns:p14="http://schemas.microsoft.com/office/powerpoint/2010/main" val="38671436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x4 with lin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Master title style 30pts</a:t>
            </a:r>
          </a:p>
        </p:txBody>
      </p:sp>
      <p:sp>
        <p:nvSpPr>
          <p:cNvPr id="3" name="Content Placeholder 2"/>
          <p:cNvSpPr>
            <a:spLocks noGrp="1"/>
          </p:cNvSpPr>
          <p:nvPr>
            <p:ph sz="half" idx="1" hasCustomPrompt="1"/>
          </p:nvPr>
        </p:nvSpPr>
        <p:spPr>
          <a:xfrm>
            <a:off x="960004" y="2433638"/>
            <a:ext cx="2828797" cy="5832000"/>
          </a:xfrm>
        </p:spPr>
        <p:txBody>
          <a:bodyPr/>
          <a:lstStyle>
            <a:lvl1pPr>
              <a:defRPr/>
            </a:lvl1pPr>
            <a:lvl2pPr>
              <a:defRPr/>
            </a:lvl2pPr>
            <a:lvl3pPr>
              <a:defRPr/>
            </a:lvl3pPr>
            <a:lvl4pPr>
              <a:defRPr/>
            </a:lvl4pPr>
            <a:lvl5pPr>
              <a:defRPr/>
            </a:lvl5pPr>
          </a:lstStyle>
          <a:p>
            <a:pPr lvl="0"/>
            <a:r>
              <a:rPr lang="en-US" dirty="0"/>
              <a:t>Click to edit Master text styles 16pts</a:t>
            </a:r>
          </a:p>
          <a:p>
            <a:pPr lvl="1"/>
            <a:r>
              <a:rPr lang="en-US" dirty="0"/>
              <a:t>Second level 14pts</a:t>
            </a:r>
          </a:p>
          <a:p>
            <a:pPr lvl="2"/>
            <a:r>
              <a:rPr lang="en-US" dirty="0"/>
              <a:t>Third level 14pts</a:t>
            </a:r>
          </a:p>
          <a:p>
            <a:pPr lvl="3"/>
            <a:r>
              <a:rPr lang="en-US" dirty="0"/>
              <a:t>Fourth level 14pts</a:t>
            </a:r>
          </a:p>
          <a:p>
            <a:pPr lvl="4"/>
            <a:r>
              <a:rPr lang="en-US" dirty="0"/>
              <a:t>Fifth level 14pts</a:t>
            </a:r>
          </a:p>
        </p:txBody>
      </p:sp>
      <p:sp>
        <p:nvSpPr>
          <p:cNvPr id="4" name="Content Placeholder 3"/>
          <p:cNvSpPr>
            <a:spLocks noGrp="1"/>
          </p:cNvSpPr>
          <p:nvPr>
            <p:ph sz="half" idx="2" hasCustomPrompt="1"/>
          </p:nvPr>
        </p:nvSpPr>
        <p:spPr>
          <a:xfrm>
            <a:off x="4797332" y="2434166"/>
            <a:ext cx="2827200" cy="5801784"/>
          </a:xfrm>
        </p:spPr>
        <p:txBody>
          <a:bodyPr/>
          <a:lstStyle>
            <a:lvl1pPr>
              <a:defRPr/>
            </a:lvl1pPr>
            <a:lvl2pPr>
              <a:defRPr/>
            </a:lvl2pPr>
            <a:lvl3pPr>
              <a:defRPr/>
            </a:lvl3pPr>
            <a:lvl4pPr>
              <a:defRPr/>
            </a:lvl4pPr>
            <a:lvl5pPr>
              <a:defRPr/>
            </a:lvl5pPr>
          </a:lstStyle>
          <a:p>
            <a:pPr lvl="0"/>
            <a:r>
              <a:rPr lang="en-US" dirty="0"/>
              <a:t>Click to edit Master text styles 16pts</a:t>
            </a:r>
          </a:p>
          <a:p>
            <a:pPr lvl="1"/>
            <a:r>
              <a:rPr lang="en-US" dirty="0"/>
              <a:t>Second level 14pts</a:t>
            </a:r>
          </a:p>
          <a:p>
            <a:pPr lvl="2"/>
            <a:r>
              <a:rPr lang="en-US" dirty="0"/>
              <a:t>Third level 14pts</a:t>
            </a:r>
          </a:p>
          <a:p>
            <a:pPr lvl="3"/>
            <a:r>
              <a:rPr lang="en-US" dirty="0"/>
              <a:t>Fourth level 14pts</a:t>
            </a:r>
          </a:p>
          <a:p>
            <a:pPr lvl="4"/>
            <a:r>
              <a:rPr lang="en-US" dirty="0"/>
              <a:t>Fifth level 14pts</a:t>
            </a:r>
          </a:p>
        </p:txBody>
      </p:sp>
      <p:sp>
        <p:nvSpPr>
          <p:cNvPr id="5" name="Date Placeholder 4"/>
          <p:cNvSpPr>
            <a:spLocks noGrp="1"/>
          </p:cNvSpPr>
          <p:nvPr>
            <p:ph type="dt" sz="half" idx="10"/>
          </p:nvPr>
        </p:nvSpPr>
        <p:spPr>
          <a:xfrm>
            <a:off x="3310467" y="8474314"/>
            <a:ext cx="3657600" cy="486833"/>
          </a:xfrm>
          <a:prstGeom prst="rect">
            <a:avLst/>
          </a:prstGeom>
        </p:spPr>
        <p:txBody>
          <a:bodyPr/>
          <a:lstStyle>
            <a:lvl1pPr>
              <a:defRPr sz="1200"/>
            </a:lvl1pPr>
          </a:lstStyle>
          <a:p>
            <a:fld id="{781C0C3E-F898-4BA3-A431-073ADD63DA65}" type="datetime6">
              <a:rPr lang="en-AU" smtClean="0"/>
              <a:t>June 23</a:t>
            </a:fld>
            <a:endParaRPr lang="en-AU" dirty="0"/>
          </a:p>
        </p:txBody>
      </p:sp>
      <p:sp>
        <p:nvSpPr>
          <p:cNvPr id="6" name="Footer Placeholder 5"/>
          <p:cNvSpPr>
            <a:spLocks noGrp="1"/>
          </p:cNvSpPr>
          <p:nvPr>
            <p:ph type="ftr" sz="quarter" idx="11"/>
          </p:nvPr>
        </p:nvSpPr>
        <p:spPr>
          <a:xfrm>
            <a:off x="1354667" y="8474409"/>
            <a:ext cx="1955800" cy="486833"/>
          </a:xfrm>
        </p:spPr>
        <p:txBody>
          <a:bodyPr/>
          <a:lstStyle/>
          <a:p>
            <a:r>
              <a:rPr lang="en-AU" dirty="0"/>
              <a:t>(Presentation Title) 9pts</a:t>
            </a:r>
          </a:p>
        </p:txBody>
      </p:sp>
      <p:sp>
        <p:nvSpPr>
          <p:cNvPr id="7" name="Slide Number Placeholder 6"/>
          <p:cNvSpPr>
            <a:spLocks noGrp="1"/>
          </p:cNvSpPr>
          <p:nvPr>
            <p:ph type="sldNum" sz="quarter" idx="12"/>
          </p:nvPr>
        </p:nvSpPr>
        <p:spPr/>
        <p:txBody>
          <a:bodyPr/>
          <a:lstStyle/>
          <a:p>
            <a:fld id="{284A07E2-E97A-42E4-8313-125419E51080}" type="slidenum">
              <a:rPr lang="en-AU" smtClean="0"/>
              <a:t>‹#›</a:t>
            </a:fld>
            <a:endParaRPr lang="en-AU" dirty="0"/>
          </a:p>
        </p:txBody>
      </p:sp>
      <p:sp>
        <p:nvSpPr>
          <p:cNvPr id="11" name="Content Placeholder 10">
            <a:extLst>
              <a:ext uri="{FF2B5EF4-FFF2-40B4-BE49-F238E27FC236}">
                <a16:creationId xmlns:a16="http://schemas.microsoft.com/office/drawing/2014/main" id="{7A8CA9E7-972C-4FEB-B770-C942F63BE59D}"/>
              </a:ext>
            </a:extLst>
          </p:cNvPr>
          <p:cNvSpPr>
            <a:spLocks noGrp="1"/>
          </p:cNvSpPr>
          <p:nvPr>
            <p:ph sz="quarter" idx="13" hasCustomPrompt="1"/>
          </p:nvPr>
        </p:nvSpPr>
        <p:spPr>
          <a:xfrm>
            <a:off x="8633065" y="2433638"/>
            <a:ext cx="2827200" cy="5802312"/>
          </a:xfrm>
        </p:spPr>
        <p:txBody>
          <a:bodyPr/>
          <a:lstStyle>
            <a:lvl1pPr>
              <a:defRPr/>
            </a:lvl1pPr>
            <a:lvl2pPr>
              <a:defRPr/>
            </a:lvl2pPr>
            <a:lvl3pPr>
              <a:defRPr/>
            </a:lvl3pPr>
            <a:lvl4pPr>
              <a:defRPr/>
            </a:lvl4pPr>
            <a:lvl5pPr>
              <a:defRPr/>
            </a:lvl5pPr>
          </a:lstStyle>
          <a:p>
            <a:pPr lvl="0"/>
            <a:r>
              <a:rPr lang="en-US" dirty="0"/>
              <a:t>Click to edit Master text styles 16pts</a:t>
            </a:r>
          </a:p>
          <a:p>
            <a:pPr lvl="1"/>
            <a:r>
              <a:rPr lang="en-US" dirty="0"/>
              <a:t>Second level 14pts</a:t>
            </a:r>
          </a:p>
          <a:p>
            <a:pPr lvl="2"/>
            <a:r>
              <a:rPr lang="en-US" dirty="0"/>
              <a:t>Third level 14pts</a:t>
            </a:r>
          </a:p>
          <a:p>
            <a:pPr lvl="3"/>
            <a:r>
              <a:rPr lang="en-US" dirty="0"/>
              <a:t>Fourth level 14pts</a:t>
            </a:r>
          </a:p>
          <a:p>
            <a:pPr lvl="4"/>
            <a:r>
              <a:rPr lang="en-US" dirty="0"/>
              <a:t>Fifth level 14pts</a:t>
            </a:r>
            <a:endParaRPr lang="en-AU" dirty="0"/>
          </a:p>
        </p:txBody>
      </p:sp>
      <p:sp>
        <p:nvSpPr>
          <p:cNvPr id="13" name="Content Placeholder 12">
            <a:extLst>
              <a:ext uri="{FF2B5EF4-FFF2-40B4-BE49-F238E27FC236}">
                <a16:creationId xmlns:a16="http://schemas.microsoft.com/office/drawing/2014/main" id="{47ED241C-6CEE-40FC-B394-A5E51EF32DF8}"/>
              </a:ext>
            </a:extLst>
          </p:cNvPr>
          <p:cNvSpPr>
            <a:spLocks noGrp="1"/>
          </p:cNvSpPr>
          <p:nvPr>
            <p:ph sz="quarter" idx="14" hasCustomPrompt="1"/>
          </p:nvPr>
        </p:nvSpPr>
        <p:spPr>
          <a:xfrm>
            <a:off x="12468799" y="2433638"/>
            <a:ext cx="2827200" cy="5802312"/>
          </a:xfrm>
        </p:spPr>
        <p:txBody>
          <a:bodyPr/>
          <a:lstStyle>
            <a:lvl1pPr>
              <a:defRPr/>
            </a:lvl1pPr>
            <a:lvl2pPr>
              <a:defRPr/>
            </a:lvl2pPr>
            <a:lvl3pPr>
              <a:defRPr/>
            </a:lvl3pPr>
            <a:lvl4pPr>
              <a:defRPr/>
            </a:lvl4pPr>
            <a:lvl5pPr>
              <a:defRPr/>
            </a:lvl5pPr>
          </a:lstStyle>
          <a:p>
            <a:pPr lvl="0"/>
            <a:r>
              <a:rPr lang="en-US" dirty="0"/>
              <a:t>Click to edit Master text styles 16pts</a:t>
            </a:r>
          </a:p>
          <a:p>
            <a:pPr lvl="1"/>
            <a:r>
              <a:rPr lang="en-US" dirty="0"/>
              <a:t>Second level 14pts</a:t>
            </a:r>
          </a:p>
          <a:p>
            <a:pPr lvl="2"/>
            <a:r>
              <a:rPr lang="en-US" dirty="0"/>
              <a:t>Third level 14pts</a:t>
            </a:r>
          </a:p>
          <a:p>
            <a:pPr lvl="3"/>
            <a:r>
              <a:rPr lang="en-US" dirty="0"/>
              <a:t>Fourth level 14pts</a:t>
            </a:r>
          </a:p>
          <a:p>
            <a:pPr lvl="4"/>
            <a:r>
              <a:rPr lang="en-US" dirty="0"/>
              <a:t>Fifth level 14pts</a:t>
            </a:r>
            <a:endParaRPr lang="en-AU" dirty="0"/>
          </a:p>
        </p:txBody>
      </p:sp>
      <p:sp>
        <p:nvSpPr>
          <p:cNvPr id="14" name="Rectangle 13">
            <a:extLst>
              <a:ext uri="{FF2B5EF4-FFF2-40B4-BE49-F238E27FC236}">
                <a16:creationId xmlns:a16="http://schemas.microsoft.com/office/drawing/2014/main" id="{63439E15-9E89-40D9-A261-12C5BC623CB1}"/>
              </a:ext>
            </a:extLst>
          </p:cNvPr>
          <p:cNvSpPr/>
          <p:nvPr userDrawn="1"/>
        </p:nvSpPr>
        <p:spPr>
          <a:xfrm flipH="1">
            <a:off x="8112000" y="1979999"/>
            <a:ext cx="4800" cy="6444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3807" dirty="0"/>
          </a:p>
        </p:txBody>
      </p:sp>
      <p:sp>
        <p:nvSpPr>
          <p:cNvPr id="15" name="Rectangle 14">
            <a:extLst>
              <a:ext uri="{FF2B5EF4-FFF2-40B4-BE49-F238E27FC236}">
                <a16:creationId xmlns:a16="http://schemas.microsoft.com/office/drawing/2014/main" id="{0A0544C6-73C6-4B1D-ABCE-50D0B853385E}"/>
              </a:ext>
            </a:extLst>
          </p:cNvPr>
          <p:cNvSpPr/>
          <p:nvPr userDrawn="1"/>
        </p:nvSpPr>
        <p:spPr>
          <a:xfrm flipH="1">
            <a:off x="12168000" y="1979999"/>
            <a:ext cx="4800" cy="6444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3807" dirty="0"/>
          </a:p>
        </p:txBody>
      </p:sp>
      <p:sp>
        <p:nvSpPr>
          <p:cNvPr id="16" name="Rectangle 15">
            <a:extLst>
              <a:ext uri="{FF2B5EF4-FFF2-40B4-BE49-F238E27FC236}">
                <a16:creationId xmlns:a16="http://schemas.microsoft.com/office/drawing/2014/main" id="{9F11FCB6-0A5D-456C-987D-8E512DD81C47}"/>
              </a:ext>
            </a:extLst>
          </p:cNvPr>
          <p:cNvSpPr/>
          <p:nvPr userDrawn="1"/>
        </p:nvSpPr>
        <p:spPr>
          <a:xfrm flipH="1">
            <a:off x="4056000" y="1979999"/>
            <a:ext cx="4800" cy="6444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3807" dirty="0"/>
          </a:p>
        </p:txBody>
      </p:sp>
    </p:spTree>
    <p:extLst>
      <p:ext uri="{BB962C8B-B14F-4D97-AF65-F5344CB8AC3E}">
        <p14:creationId xmlns:p14="http://schemas.microsoft.com/office/powerpoint/2010/main" val="75117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x2 and Imag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Master title style 30pts</a:t>
            </a:r>
          </a:p>
        </p:txBody>
      </p:sp>
      <p:sp>
        <p:nvSpPr>
          <p:cNvPr id="3" name="Content Placeholder 2"/>
          <p:cNvSpPr>
            <a:spLocks noGrp="1"/>
          </p:cNvSpPr>
          <p:nvPr>
            <p:ph sz="half" idx="1" hasCustomPrompt="1"/>
          </p:nvPr>
        </p:nvSpPr>
        <p:spPr>
          <a:xfrm>
            <a:off x="960000" y="2434167"/>
            <a:ext cx="4416000" cy="5801784"/>
          </a:xfrm>
        </p:spPr>
        <p:txBody>
          <a:bodyPr/>
          <a:lstStyle>
            <a:lvl1pPr>
              <a:defRPr/>
            </a:lvl1pPr>
            <a:lvl2pPr>
              <a:defRPr/>
            </a:lvl2pPr>
            <a:lvl3pPr>
              <a:defRPr/>
            </a:lvl3pPr>
            <a:lvl4pPr>
              <a:defRPr/>
            </a:lvl4pPr>
            <a:lvl5pPr>
              <a:defRPr/>
            </a:lvl5pPr>
          </a:lstStyle>
          <a:p>
            <a:pPr lvl="0"/>
            <a:r>
              <a:rPr lang="en-US" dirty="0"/>
              <a:t>Click to edit Master text styles 16pts</a:t>
            </a:r>
          </a:p>
          <a:p>
            <a:pPr lvl="1"/>
            <a:r>
              <a:rPr lang="en-US" dirty="0"/>
              <a:t>Second level 14pts</a:t>
            </a:r>
          </a:p>
          <a:p>
            <a:pPr lvl="2"/>
            <a:r>
              <a:rPr lang="en-US" dirty="0"/>
              <a:t>Third level 14pts</a:t>
            </a:r>
          </a:p>
          <a:p>
            <a:pPr lvl="3"/>
            <a:r>
              <a:rPr lang="en-US" dirty="0"/>
              <a:t>Fourth level 14pts</a:t>
            </a:r>
          </a:p>
          <a:p>
            <a:pPr lvl="4"/>
            <a:r>
              <a:rPr lang="en-US" dirty="0"/>
              <a:t>Fifth level 14pts</a:t>
            </a:r>
          </a:p>
        </p:txBody>
      </p:sp>
      <p:sp>
        <p:nvSpPr>
          <p:cNvPr id="4" name="Content Placeholder 3"/>
          <p:cNvSpPr>
            <a:spLocks noGrp="1"/>
          </p:cNvSpPr>
          <p:nvPr>
            <p:ph sz="half" idx="2" hasCustomPrompt="1"/>
          </p:nvPr>
        </p:nvSpPr>
        <p:spPr>
          <a:xfrm>
            <a:off x="5813869" y="2434167"/>
            <a:ext cx="4416267" cy="5801784"/>
          </a:xfrm>
        </p:spPr>
        <p:txBody>
          <a:bodyPr/>
          <a:lstStyle>
            <a:lvl1pPr>
              <a:defRPr/>
            </a:lvl1pPr>
            <a:lvl2pPr>
              <a:defRPr/>
            </a:lvl2pPr>
            <a:lvl3pPr>
              <a:defRPr/>
            </a:lvl3pPr>
            <a:lvl4pPr>
              <a:defRPr/>
            </a:lvl4pPr>
            <a:lvl5pPr>
              <a:defRPr/>
            </a:lvl5pPr>
          </a:lstStyle>
          <a:p>
            <a:pPr lvl="0"/>
            <a:r>
              <a:rPr lang="en-US" dirty="0"/>
              <a:t>Click to edit Master text styles 16pts</a:t>
            </a:r>
          </a:p>
          <a:p>
            <a:pPr lvl="1"/>
            <a:r>
              <a:rPr lang="en-US" dirty="0"/>
              <a:t>Second level 14pts</a:t>
            </a:r>
          </a:p>
          <a:p>
            <a:pPr lvl="2"/>
            <a:r>
              <a:rPr lang="en-US" dirty="0"/>
              <a:t>Third level 14pts</a:t>
            </a:r>
          </a:p>
          <a:p>
            <a:pPr lvl="3"/>
            <a:r>
              <a:rPr lang="en-US" dirty="0"/>
              <a:t>Fourth level 14pts</a:t>
            </a:r>
          </a:p>
          <a:p>
            <a:pPr lvl="4"/>
            <a:r>
              <a:rPr lang="en-US" dirty="0"/>
              <a:t>Fifth level 14pts</a:t>
            </a:r>
          </a:p>
        </p:txBody>
      </p:sp>
      <p:sp>
        <p:nvSpPr>
          <p:cNvPr id="5" name="Date Placeholder 4"/>
          <p:cNvSpPr>
            <a:spLocks noGrp="1"/>
          </p:cNvSpPr>
          <p:nvPr>
            <p:ph type="dt" sz="half" idx="10"/>
          </p:nvPr>
        </p:nvSpPr>
        <p:spPr>
          <a:xfrm>
            <a:off x="3310467" y="8474314"/>
            <a:ext cx="3657600" cy="486833"/>
          </a:xfrm>
          <a:prstGeom prst="rect">
            <a:avLst/>
          </a:prstGeom>
        </p:spPr>
        <p:txBody>
          <a:bodyPr/>
          <a:lstStyle>
            <a:lvl1pPr>
              <a:defRPr sz="1200"/>
            </a:lvl1pPr>
          </a:lstStyle>
          <a:p>
            <a:fld id="{9C648C1C-785B-4C84-89A2-D0DE78E01891}" type="datetime6">
              <a:rPr lang="en-AU" smtClean="0"/>
              <a:t>June 23</a:t>
            </a:fld>
            <a:endParaRPr lang="en-AU" dirty="0"/>
          </a:p>
        </p:txBody>
      </p:sp>
      <p:sp>
        <p:nvSpPr>
          <p:cNvPr id="6" name="Footer Placeholder 5"/>
          <p:cNvSpPr>
            <a:spLocks noGrp="1"/>
          </p:cNvSpPr>
          <p:nvPr>
            <p:ph type="ftr" sz="quarter" idx="11"/>
          </p:nvPr>
        </p:nvSpPr>
        <p:spPr>
          <a:xfrm>
            <a:off x="1354667" y="8474409"/>
            <a:ext cx="1955800" cy="486833"/>
          </a:xfrm>
        </p:spPr>
        <p:txBody>
          <a:bodyPr/>
          <a:lstStyle/>
          <a:p>
            <a:r>
              <a:rPr lang="en-AU" dirty="0"/>
              <a:t>(Presentation Title) 9pts</a:t>
            </a:r>
          </a:p>
        </p:txBody>
      </p:sp>
      <p:sp>
        <p:nvSpPr>
          <p:cNvPr id="7" name="Slide Number Placeholder 6"/>
          <p:cNvSpPr>
            <a:spLocks noGrp="1"/>
          </p:cNvSpPr>
          <p:nvPr>
            <p:ph type="sldNum" sz="quarter" idx="12"/>
          </p:nvPr>
        </p:nvSpPr>
        <p:spPr/>
        <p:txBody>
          <a:bodyPr/>
          <a:lstStyle/>
          <a:p>
            <a:fld id="{284A07E2-E97A-42E4-8313-125419E51080}" type="slidenum">
              <a:rPr lang="en-AU" smtClean="0"/>
              <a:t>‹#›</a:t>
            </a:fld>
            <a:endParaRPr lang="en-AU" dirty="0"/>
          </a:p>
        </p:txBody>
      </p:sp>
      <p:sp>
        <p:nvSpPr>
          <p:cNvPr id="9" name="Picture Placeholder 8">
            <a:extLst>
              <a:ext uri="{FF2B5EF4-FFF2-40B4-BE49-F238E27FC236}">
                <a16:creationId xmlns:a16="http://schemas.microsoft.com/office/drawing/2014/main" id="{BA0A2715-EB4E-4508-BBDB-108322F159A3}"/>
              </a:ext>
            </a:extLst>
          </p:cNvPr>
          <p:cNvSpPr>
            <a:spLocks noGrp="1"/>
          </p:cNvSpPr>
          <p:nvPr>
            <p:ph type="pic" sz="quarter" idx="13"/>
          </p:nvPr>
        </p:nvSpPr>
        <p:spPr>
          <a:xfrm>
            <a:off x="10668001" y="2434176"/>
            <a:ext cx="4692651" cy="3915833"/>
          </a:xfrm>
        </p:spPr>
        <p:txBody>
          <a:bodyPr/>
          <a:lstStyle/>
          <a:p>
            <a:endParaRPr lang="en-AU" dirty="0"/>
          </a:p>
        </p:txBody>
      </p:sp>
    </p:spTree>
    <p:extLst>
      <p:ext uri="{BB962C8B-B14F-4D97-AF65-F5344CB8AC3E}">
        <p14:creationId xmlns:p14="http://schemas.microsoft.com/office/powerpoint/2010/main" val="33228535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x2, Image x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0000" y="720001"/>
            <a:ext cx="14400000" cy="548730"/>
          </a:xfrm>
        </p:spPr>
        <p:txBody>
          <a:bodyPr/>
          <a:lstStyle>
            <a:lvl1pPr>
              <a:defRPr/>
            </a:lvl1pPr>
          </a:lstStyle>
          <a:p>
            <a:r>
              <a:rPr lang="en-US" dirty="0"/>
              <a:t>Click to edit Master title style 30pts</a:t>
            </a:r>
          </a:p>
        </p:txBody>
      </p:sp>
      <p:sp>
        <p:nvSpPr>
          <p:cNvPr id="3" name="Content Placeholder 2"/>
          <p:cNvSpPr>
            <a:spLocks noGrp="1"/>
          </p:cNvSpPr>
          <p:nvPr>
            <p:ph sz="half" idx="1" hasCustomPrompt="1"/>
          </p:nvPr>
        </p:nvSpPr>
        <p:spPr>
          <a:xfrm>
            <a:off x="960000" y="2434176"/>
            <a:ext cx="6720000" cy="334433"/>
          </a:xfrm>
        </p:spPr>
        <p:txBody>
          <a:bodyPr/>
          <a:lstStyle>
            <a:lvl1pPr>
              <a:defRPr/>
            </a:lvl1pPr>
          </a:lstStyle>
          <a:p>
            <a:pPr lvl="0"/>
            <a:r>
              <a:rPr lang="en-US" dirty="0"/>
              <a:t>Click to edit Master text styles 16pts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8640000" y="2434176"/>
            <a:ext cx="6720000" cy="334433"/>
          </a:xfrm>
        </p:spPr>
        <p:txBody>
          <a:bodyPr/>
          <a:lstStyle>
            <a:lvl1pPr>
              <a:defRPr/>
            </a:lvl1pPr>
          </a:lstStyle>
          <a:p>
            <a:pPr lvl="0"/>
            <a:r>
              <a:rPr lang="en-US" dirty="0"/>
              <a:t>Click to edit Master text styles 16pts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3310467" y="8474314"/>
            <a:ext cx="3657600" cy="486833"/>
          </a:xfrm>
          <a:prstGeom prst="rect">
            <a:avLst/>
          </a:prstGeom>
        </p:spPr>
        <p:txBody>
          <a:bodyPr/>
          <a:lstStyle>
            <a:lvl1pPr>
              <a:defRPr sz="1200"/>
            </a:lvl1pPr>
          </a:lstStyle>
          <a:p>
            <a:fld id="{7FA03ADE-9B9A-46DC-AD92-476E56CFB7DE}" type="datetime6">
              <a:rPr lang="en-AU" smtClean="0"/>
              <a:t>June 23</a:t>
            </a:fld>
            <a:endParaRPr lang="en-AU" dirty="0"/>
          </a:p>
        </p:txBody>
      </p:sp>
      <p:sp>
        <p:nvSpPr>
          <p:cNvPr id="6" name="Footer Placeholder 5"/>
          <p:cNvSpPr>
            <a:spLocks noGrp="1"/>
          </p:cNvSpPr>
          <p:nvPr>
            <p:ph type="ftr" sz="quarter" idx="11"/>
          </p:nvPr>
        </p:nvSpPr>
        <p:spPr>
          <a:xfrm>
            <a:off x="1354667" y="8474409"/>
            <a:ext cx="1955800" cy="486833"/>
          </a:xfrm>
        </p:spPr>
        <p:txBody>
          <a:bodyPr/>
          <a:lstStyle/>
          <a:p>
            <a:r>
              <a:rPr lang="en-AU" dirty="0"/>
              <a:t>(Presentation Title) 9pts</a:t>
            </a:r>
          </a:p>
        </p:txBody>
      </p:sp>
      <p:sp>
        <p:nvSpPr>
          <p:cNvPr id="7" name="Slide Number Placeholder 6"/>
          <p:cNvSpPr>
            <a:spLocks noGrp="1"/>
          </p:cNvSpPr>
          <p:nvPr>
            <p:ph type="sldNum" sz="quarter" idx="12"/>
          </p:nvPr>
        </p:nvSpPr>
        <p:spPr/>
        <p:txBody>
          <a:bodyPr/>
          <a:lstStyle/>
          <a:p>
            <a:fld id="{284A07E2-E97A-42E4-8313-125419E51080}" type="slidenum">
              <a:rPr lang="en-AU" smtClean="0"/>
              <a:t>‹#›</a:t>
            </a:fld>
            <a:endParaRPr lang="en-AU" dirty="0"/>
          </a:p>
        </p:txBody>
      </p:sp>
      <p:sp>
        <p:nvSpPr>
          <p:cNvPr id="10" name="Rectangle 9">
            <a:extLst>
              <a:ext uri="{FF2B5EF4-FFF2-40B4-BE49-F238E27FC236}">
                <a16:creationId xmlns:a16="http://schemas.microsoft.com/office/drawing/2014/main" id="{B38F22AB-D71E-4ED5-A2D8-0C9E230E1281}"/>
              </a:ext>
            </a:extLst>
          </p:cNvPr>
          <p:cNvSpPr/>
          <p:nvPr userDrawn="1"/>
        </p:nvSpPr>
        <p:spPr>
          <a:xfrm flipH="1">
            <a:off x="8128000" y="1979999"/>
            <a:ext cx="4800" cy="6444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3807" dirty="0"/>
          </a:p>
        </p:txBody>
      </p:sp>
      <p:sp>
        <p:nvSpPr>
          <p:cNvPr id="9" name="Picture Placeholder 8">
            <a:extLst>
              <a:ext uri="{FF2B5EF4-FFF2-40B4-BE49-F238E27FC236}">
                <a16:creationId xmlns:a16="http://schemas.microsoft.com/office/drawing/2014/main" id="{8DDA03E9-4E71-4761-9A15-BAADE64FAB6D}"/>
              </a:ext>
            </a:extLst>
          </p:cNvPr>
          <p:cNvSpPr>
            <a:spLocks noGrp="1" noChangeAspect="1"/>
          </p:cNvSpPr>
          <p:nvPr>
            <p:ph type="pic" sz="quarter" idx="13"/>
          </p:nvPr>
        </p:nvSpPr>
        <p:spPr>
          <a:xfrm>
            <a:off x="956533" y="2857500"/>
            <a:ext cx="2880000" cy="2160000"/>
          </a:xfrm>
        </p:spPr>
        <p:txBody>
          <a:bodyPr/>
          <a:lstStyle/>
          <a:p>
            <a:endParaRPr lang="en-AU" dirty="0"/>
          </a:p>
        </p:txBody>
      </p:sp>
      <p:sp>
        <p:nvSpPr>
          <p:cNvPr id="12" name="Content Placeholder 11">
            <a:extLst>
              <a:ext uri="{FF2B5EF4-FFF2-40B4-BE49-F238E27FC236}">
                <a16:creationId xmlns:a16="http://schemas.microsoft.com/office/drawing/2014/main" id="{CACE8346-C5A6-402C-B6CD-2A334F852F08}"/>
              </a:ext>
            </a:extLst>
          </p:cNvPr>
          <p:cNvSpPr>
            <a:spLocks noGrp="1"/>
          </p:cNvSpPr>
          <p:nvPr>
            <p:ph sz="quarter" idx="14" hasCustomPrompt="1"/>
          </p:nvPr>
        </p:nvSpPr>
        <p:spPr>
          <a:xfrm>
            <a:off x="4288969" y="2857500"/>
            <a:ext cx="3386067" cy="4597400"/>
          </a:xfrm>
        </p:spPr>
        <p:txBody>
          <a:bodyPr/>
          <a:lstStyle>
            <a:lvl1pPr>
              <a:defRPr/>
            </a:lvl1pPr>
            <a:lvl2pPr>
              <a:defRPr/>
            </a:lvl2pPr>
            <a:lvl3pPr marL="0" indent="0">
              <a:buNone/>
              <a:defRPr/>
            </a:lvl3pPr>
            <a:lvl4pPr>
              <a:defRPr/>
            </a:lvl4pPr>
            <a:lvl5pPr>
              <a:defRPr/>
            </a:lvl5pPr>
          </a:lstStyle>
          <a:p>
            <a:pPr lvl="0"/>
            <a:r>
              <a:rPr lang="en-US" dirty="0"/>
              <a:t>Click to edit Master text styles 16pts</a:t>
            </a:r>
          </a:p>
          <a:p>
            <a:pPr lvl="1"/>
            <a:r>
              <a:rPr lang="en-US" dirty="0"/>
              <a:t>Second level 14pts</a:t>
            </a:r>
          </a:p>
          <a:p>
            <a:pPr marL="302368" marR="0" lvl="2" indent="-302368" algn="l" defTabSz="1625398" rtl="0" eaLnBrk="1" fontAlgn="auto" latinLnBrk="0" hangingPunct="1">
              <a:lnSpc>
                <a:spcPct val="110000"/>
              </a:lnSpc>
              <a:spcBef>
                <a:spcPts val="800"/>
              </a:spcBef>
              <a:spcAft>
                <a:spcPts val="800"/>
              </a:spcAft>
              <a:buClrTx/>
              <a:buSzTx/>
              <a:buFont typeface="Arial" panose="020B0604020202020204" pitchFamily="34" charset="0"/>
              <a:buChar char="•"/>
              <a:tabLst/>
              <a:defRPr/>
            </a:pPr>
            <a:r>
              <a:rPr lang="en-US" dirty="0"/>
              <a:t>Third level 14pts</a:t>
            </a:r>
          </a:p>
          <a:p>
            <a:pPr lvl="3"/>
            <a:r>
              <a:rPr lang="en-US" dirty="0"/>
              <a:t>Fourth level 14pts</a:t>
            </a:r>
          </a:p>
          <a:p>
            <a:pPr lvl="4"/>
            <a:r>
              <a:rPr lang="en-US" dirty="0"/>
              <a:t>Fifth level 14pts</a:t>
            </a:r>
            <a:endParaRPr lang="en-AU" dirty="0"/>
          </a:p>
        </p:txBody>
      </p:sp>
      <p:sp>
        <p:nvSpPr>
          <p:cNvPr id="14" name="Content Placeholder 13">
            <a:extLst>
              <a:ext uri="{FF2B5EF4-FFF2-40B4-BE49-F238E27FC236}">
                <a16:creationId xmlns:a16="http://schemas.microsoft.com/office/drawing/2014/main" id="{4B65D5F3-6824-473C-A2EE-D0DF36EE43F9}"/>
              </a:ext>
            </a:extLst>
          </p:cNvPr>
          <p:cNvSpPr>
            <a:spLocks noGrp="1"/>
          </p:cNvSpPr>
          <p:nvPr>
            <p:ph sz="quarter" idx="15" hasCustomPrompt="1"/>
          </p:nvPr>
        </p:nvSpPr>
        <p:spPr>
          <a:xfrm>
            <a:off x="955401" y="5219700"/>
            <a:ext cx="2880000" cy="812800"/>
          </a:xfrm>
        </p:spPr>
        <p:txBody>
          <a:bodyPr/>
          <a:lstStyle>
            <a:lvl1pPr>
              <a:spcBef>
                <a:spcPts val="0"/>
              </a:spcBef>
              <a:spcAft>
                <a:spcPts val="0"/>
              </a:spcAft>
              <a:defRPr sz="1200" b="0"/>
            </a:lvl1pPr>
            <a:lvl2pPr>
              <a:spcBef>
                <a:spcPts val="1600"/>
              </a:spcBef>
              <a:spcAft>
                <a:spcPts val="0"/>
              </a:spcAft>
              <a:defRPr sz="1200" b="1"/>
            </a:lvl2pPr>
            <a:lvl3pPr marL="0" indent="0">
              <a:spcBef>
                <a:spcPts val="0"/>
              </a:spcBef>
              <a:buFont typeface="Calibri" panose="020F0502020204030204" pitchFamily="34" charset="0"/>
              <a:buChar char="﻿"/>
              <a:defRPr sz="1200"/>
            </a:lvl3pPr>
            <a:lvl4pPr marL="0" indent="0">
              <a:buFont typeface="Calibri" panose="020F0502020204030204" pitchFamily="34" charset="0"/>
              <a:buChar char="﻿"/>
              <a:defRPr sz="1200"/>
            </a:lvl4pPr>
            <a:lvl5pPr>
              <a:defRPr sz="1200"/>
            </a:lvl5pPr>
          </a:lstStyle>
          <a:p>
            <a:pPr lvl="0"/>
            <a:r>
              <a:rPr lang="en-US" dirty="0"/>
              <a:t>Click to edit Master text styles 9pts</a:t>
            </a:r>
          </a:p>
          <a:p>
            <a:pPr lvl="1"/>
            <a:r>
              <a:rPr lang="en-US" dirty="0"/>
              <a:t>Second level 9pts</a:t>
            </a:r>
          </a:p>
          <a:p>
            <a:pPr lvl="2"/>
            <a:r>
              <a:rPr lang="en-US" dirty="0"/>
              <a:t>Third level 9pts</a:t>
            </a:r>
          </a:p>
          <a:p>
            <a:pPr lvl="3"/>
            <a:r>
              <a:rPr lang="en-US" dirty="0"/>
              <a:t>Fourth level 9pts</a:t>
            </a:r>
          </a:p>
          <a:p>
            <a:pPr lvl="4"/>
            <a:r>
              <a:rPr lang="en-US" dirty="0"/>
              <a:t>Fifth level 9pts</a:t>
            </a:r>
            <a:endParaRPr lang="en-AU" dirty="0"/>
          </a:p>
        </p:txBody>
      </p:sp>
      <p:sp>
        <p:nvSpPr>
          <p:cNvPr id="16" name="Picture Placeholder 15">
            <a:extLst>
              <a:ext uri="{FF2B5EF4-FFF2-40B4-BE49-F238E27FC236}">
                <a16:creationId xmlns:a16="http://schemas.microsoft.com/office/drawing/2014/main" id="{1A2B08DB-C2CD-4B67-BDB0-19FBA14E69E1}"/>
              </a:ext>
            </a:extLst>
          </p:cNvPr>
          <p:cNvSpPr>
            <a:spLocks noGrp="1" noChangeAspect="1"/>
          </p:cNvSpPr>
          <p:nvPr>
            <p:ph type="pic" sz="quarter" idx="16"/>
          </p:nvPr>
        </p:nvSpPr>
        <p:spPr>
          <a:xfrm>
            <a:off x="8649300" y="2857500"/>
            <a:ext cx="2880000" cy="2160000"/>
          </a:xfrm>
        </p:spPr>
        <p:txBody>
          <a:bodyPr/>
          <a:lstStyle/>
          <a:p>
            <a:endParaRPr lang="en-AU" dirty="0"/>
          </a:p>
        </p:txBody>
      </p:sp>
      <p:sp>
        <p:nvSpPr>
          <p:cNvPr id="18" name="Content Placeholder 17">
            <a:extLst>
              <a:ext uri="{FF2B5EF4-FFF2-40B4-BE49-F238E27FC236}">
                <a16:creationId xmlns:a16="http://schemas.microsoft.com/office/drawing/2014/main" id="{4D19F400-A833-4261-BC4A-97E1DE696A68}"/>
              </a:ext>
            </a:extLst>
          </p:cNvPr>
          <p:cNvSpPr>
            <a:spLocks noGrp="1"/>
          </p:cNvSpPr>
          <p:nvPr>
            <p:ph sz="quarter" idx="17" hasCustomPrompt="1"/>
          </p:nvPr>
        </p:nvSpPr>
        <p:spPr>
          <a:xfrm>
            <a:off x="11976000" y="2857500"/>
            <a:ext cx="3384000" cy="4597400"/>
          </a:xfrm>
        </p:spPr>
        <p:txBody>
          <a:bodyPr/>
          <a:lstStyle>
            <a:lvl1pPr>
              <a:defRPr/>
            </a:lvl1pPr>
            <a:lvl2pPr>
              <a:defRPr/>
            </a:lvl2pPr>
            <a:lvl3pPr>
              <a:defRPr/>
            </a:lvl3pPr>
            <a:lvl4pPr>
              <a:defRPr/>
            </a:lvl4pPr>
          </a:lstStyle>
          <a:p>
            <a:pPr lvl="0"/>
            <a:r>
              <a:rPr lang="en-US" dirty="0"/>
              <a:t>Click to edit Master text styles 16pts</a:t>
            </a:r>
          </a:p>
          <a:p>
            <a:pPr lvl="1"/>
            <a:r>
              <a:rPr lang="en-US" dirty="0"/>
              <a:t>Second level 14pts</a:t>
            </a:r>
          </a:p>
          <a:p>
            <a:pPr lvl="2"/>
            <a:r>
              <a:rPr lang="en-US" dirty="0"/>
              <a:t>Third level 14pts</a:t>
            </a:r>
          </a:p>
          <a:p>
            <a:pPr lvl="3"/>
            <a:r>
              <a:rPr lang="en-US" dirty="0"/>
              <a:t>Fourth level 14pts</a:t>
            </a:r>
          </a:p>
          <a:p>
            <a:pPr lvl="4"/>
            <a:r>
              <a:rPr lang="en-US" dirty="0"/>
              <a:t>Fifth level</a:t>
            </a:r>
            <a:endParaRPr lang="en-AU" dirty="0"/>
          </a:p>
        </p:txBody>
      </p:sp>
      <p:sp>
        <p:nvSpPr>
          <p:cNvPr id="20" name="Content Placeholder 19">
            <a:extLst>
              <a:ext uri="{FF2B5EF4-FFF2-40B4-BE49-F238E27FC236}">
                <a16:creationId xmlns:a16="http://schemas.microsoft.com/office/drawing/2014/main" id="{91A98EF1-B0A5-4BCB-BA9D-3CBB23BFC1E8}"/>
              </a:ext>
            </a:extLst>
          </p:cNvPr>
          <p:cNvSpPr>
            <a:spLocks noGrp="1"/>
          </p:cNvSpPr>
          <p:nvPr>
            <p:ph sz="quarter" idx="18" hasCustomPrompt="1"/>
          </p:nvPr>
        </p:nvSpPr>
        <p:spPr>
          <a:xfrm>
            <a:off x="8649300" y="5219700"/>
            <a:ext cx="2880000" cy="812800"/>
          </a:xfrm>
        </p:spPr>
        <p:txBody>
          <a:bodyPr/>
          <a:lstStyle>
            <a:lvl1pPr>
              <a:spcBef>
                <a:spcPts val="0"/>
              </a:spcBef>
              <a:spcAft>
                <a:spcPts val="0"/>
              </a:spcAft>
              <a:defRPr sz="1200" b="0"/>
            </a:lvl1pPr>
            <a:lvl2pPr>
              <a:spcBef>
                <a:spcPts val="1600"/>
              </a:spcBef>
              <a:spcAft>
                <a:spcPts val="0"/>
              </a:spcAft>
              <a:defRPr sz="1200" b="1"/>
            </a:lvl2pPr>
            <a:lvl3pPr marL="0" indent="0">
              <a:spcBef>
                <a:spcPts val="0"/>
              </a:spcBef>
              <a:buFont typeface="Calibri" panose="020F0502020204030204" pitchFamily="34" charset="0"/>
              <a:buChar char="﻿"/>
              <a:defRPr sz="1200"/>
            </a:lvl3pPr>
            <a:lvl4pPr marL="0" indent="0">
              <a:buFont typeface="Calibri" panose="020F0502020204030204" pitchFamily="34" charset="0"/>
              <a:buChar char="﻿"/>
              <a:defRPr sz="1200"/>
            </a:lvl4pPr>
            <a:lvl5pPr>
              <a:defRPr sz="1200"/>
            </a:lvl5pPr>
          </a:lstStyle>
          <a:p>
            <a:pPr lvl="0"/>
            <a:r>
              <a:rPr lang="en-US" dirty="0"/>
              <a:t>Click to edit Master text styles 9pts</a:t>
            </a:r>
          </a:p>
          <a:p>
            <a:pPr lvl="1"/>
            <a:r>
              <a:rPr lang="en-US" dirty="0"/>
              <a:t>Second level 9pts</a:t>
            </a:r>
          </a:p>
          <a:p>
            <a:pPr lvl="2"/>
            <a:r>
              <a:rPr lang="en-US" dirty="0"/>
              <a:t>Third level 9pts</a:t>
            </a:r>
          </a:p>
          <a:p>
            <a:pPr lvl="3"/>
            <a:r>
              <a:rPr lang="en-US" dirty="0"/>
              <a:t>Fourth level 9pts</a:t>
            </a:r>
          </a:p>
          <a:p>
            <a:pPr lvl="4"/>
            <a:r>
              <a:rPr lang="en-US" dirty="0"/>
              <a:t>Fifth level 9pts</a:t>
            </a:r>
            <a:endParaRPr lang="en-AU" dirty="0"/>
          </a:p>
        </p:txBody>
      </p:sp>
    </p:spTree>
    <p:extLst>
      <p:ext uri="{BB962C8B-B14F-4D97-AF65-F5344CB8AC3E}">
        <p14:creationId xmlns:p14="http://schemas.microsoft.com/office/powerpoint/2010/main" val="17199076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Prop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F1C88-0760-7B42-9D87-40A146D7A348}"/>
              </a:ext>
            </a:extLst>
          </p:cNvPr>
          <p:cNvSpPr>
            <a:spLocks noGrp="1"/>
          </p:cNvSpPr>
          <p:nvPr>
            <p:ph type="title"/>
          </p:nvPr>
        </p:nvSpPr>
        <p:spPr>
          <a:xfrm>
            <a:off x="753461" y="551932"/>
            <a:ext cx="14763958" cy="709641"/>
          </a:xfrm>
        </p:spPr>
        <p:txBody>
          <a:bodyPr/>
          <a:lstStyle/>
          <a:p>
            <a:r>
              <a:rPr lang="en-AU" noProof="0"/>
              <a:t>Click to edit Master title style</a:t>
            </a:r>
          </a:p>
        </p:txBody>
      </p:sp>
      <p:sp>
        <p:nvSpPr>
          <p:cNvPr id="3" name="Slide Number Placeholder 2">
            <a:extLst>
              <a:ext uri="{FF2B5EF4-FFF2-40B4-BE49-F238E27FC236}">
                <a16:creationId xmlns:a16="http://schemas.microsoft.com/office/drawing/2014/main" id="{6A06BDB6-48F8-7540-8786-EA7F8A082342}"/>
              </a:ext>
            </a:extLst>
          </p:cNvPr>
          <p:cNvSpPr>
            <a:spLocks noGrp="1"/>
          </p:cNvSpPr>
          <p:nvPr>
            <p:ph type="sldNum" sz="quarter" idx="10"/>
          </p:nvPr>
        </p:nvSpPr>
        <p:spPr/>
        <p:txBody>
          <a:bodyPr/>
          <a:lstStyle/>
          <a:p>
            <a:fld id="{C04C6C31-AEB9-ED4D-AD75-9BEA75A24BD0}" type="slidenum">
              <a:rPr lang="en-AU" noProof="0" smtClean="0"/>
              <a:pPr/>
              <a:t>‹#›</a:t>
            </a:fld>
            <a:endParaRPr lang="en-AU" noProof="0" dirty="0"/>
          </a:p>
        </p:txBody>
      </p:sp>
      <p:sp>
        <p:nvSpPr>
          <p:cNvPr id="4" name="Text Placeholder 2">
            <a:extLst>
              <a:ext uri="{FF2B5EF4-FFF2-40B4-BE49-F238E27FC236}">
                <a16:creationId xmlns:a16="http://schemas.microsoft.com/office/drawing/2014/main" id="{BE85B730-D844-5D4C-853C-E113A5609A77}"/>
              </a:ext>
            </a:extLst>
          </p:cNvPr>
          <p:cNvSpPr>
            <a:spLocks noGrp="1"/>
          </p:cNvSpPr>
          <p:nvPr>
            <p:ph idx="1"/>
          </p:nvPr>
        </p:nvSpPr>
        <p:spPr>
          <a:xfrm>
            <a:off x="767791" y="1268092"/>
            <a:ext cx="7141774" cy="7013739"/>
          </a:xfrm>
          <a:prstGeom prst="rect">
            <a:avLst/>
          </a:prstGeom>
        </p:spPr>
        <p:txBody>
          <a:bodyPr vert="horz" wrap="square" lIns="0" tIns="0" rIns="0" bIns="0" rtlCol="0">
            <a:noAutofit/>
          </a:bodyPr>
          <a:lstStyle/>
          <a:p>
            <a:pPr lvl="0"/>
            <a:r>
              <a:rPr lang="en-AU" noProof="0"/>
              <a:t>Click to edit Master text styles</a:t>
            </a:r>
          </a:p>
          <a:p>
            <a:pPr lvl="1"/>
            <a:r>
              <a:rPr lang="en-AU" noProof="0"/>
              <a:t>Second level</a:t>
            </a:r>
          </a:p>
          <a:p>
            <a:pPr lvl="2"/>
            <a:r>
              <a:rPr lang="en-AU" noProof="0"/>
              <a:t>Body copy</a:t>
            </a:r>
          </a:p>
          <a:p>
            <a:pPr lvl="3"/>
            <a:r>
              <a:rPr lang="en-AU" noProof="0"/>
              <a:t>First level</a:t>
            </a:r>
          </a:p>
          <a:p>
            <a:pPr lvl="4"/>
            <a:r>
              <a:rPr lang="en-AU" noProof="0"/>
              <a:t>Second Level</a:t>
            </a:r>
          </a:p>
          <a:p>
            <a:pPr lvl="5"/>
            <a:r>
              <a:rPr lang="en-AU" noProof="0"/>
              <a:t>Third Level</a:t>
            </a:r>
          </a:p>
          <a:p>
            <a:pPr lvl="6"/>
            <a:r>
              <a:rPr lang="en-AU" noProof="0"/>
              <a:t>Fourth Level</a:t>
            </a:r>
          </a:p>
          <a:p>
            <a:pPr lvl="7"/>
            <a:r>
              <a:rPr lang="en-AU" noProof="0"/>
              <a:t>Fifth Level</a:t>
            </a:r>
          </a:p>
          <a:p>
            <a:pPr lvl="6"/>
            <a:endParaRPr lang="en-AU" noProof="0"/>
          </a:p>
        </p:txBody>
      </p:sp>
      <p:sp>
        <p:nvSpPr>
          <p:cNvPr id="5" name="Text Placeholder 2">
            <a:extLst>
              <a:ext uri="{FF2B5EF4-FFF2-40B4-BE49-F238E27FC236}">
                <a16:creationId xmlns:a16="http://schemas.microsoft.com/office/drawing/2014/main" id="{25F2AC17-CA87-B24C-B1A2-34DD02B6525E}"/>
              </a:ext>
            </a:extLst>
          </p:cNvPr>
          <p:cNvSpPr>
            <a:spLocks noGrp="1"/>
          </p:cNvSpPr>
          <p:nvPr>
            <p:ph idx="11"/>
          </p:nvPr>
        </p:nvSpPr>
        <p:spPr>
          <a:xfrm>
            <a:off x="8375647" y="1268092"/>
            <a:ext cx="7141774" cy="7013739"/>
          </a:xfrm>
          <a:prstGeom prst="rect">
            <a:avLst/>
          </a:prstGeom>
        </p:spPr>
        <p:txBody>
          <a:bodyPr vert="horz" wrap="square" lIns="0" tIns="0" rIns="0" bIns="0" rtlCol="0">
            <a:noAutofit/>
          </a:bodyPr>
          <a:lstStyle/>
          <a:p>
            <a:pPr lvl="0"/>
            <a:r>
              <a:rPr lang="en-AU" noProof="0"/>
              <a:t>Click to edit Master text styles</a:t>
            </a:r>
          </a:p>
          <a:p>
            <a:pPr lvl="1"/>
            <a:r>
              <a:rPr lang="en-AU" noProof="0"/>
              <a:t>Second level</a:t>
            </a:r>
          </a:p>
          <a:p>
            <a:pPr lvl="2"/>
            <a:r>
              <a:rPr lang="en-AU" noProof="0"/>
              <a:t>Body copy</a:t>
            </a:r>
          </a:p>
          <a:p>
            <a:pPr lvl="3"/>
            <a:r>
              <a:rPr lang="en-AU" noProof="0"/>
              <a:t>First level</a:t>
            </a:r>
          </a:p>
          <a:p>
            <a:pPr lvl="4"/>
            <a:r>
              <a:rPr lang="en-AU" noProof="0"/>
              <a:t>Second Level</a:t>
            </a:r>
          </a:p>
          <a:p>
            <a:pPr lvl="5"/>
            <a:r>
              <a:rPr lang="en-AU" noProof="0"/>
              <a:t>Third Level</a:t>
            </a:r>
          </a:p>
          <a:p>
            <a:pPr lvl="6"/>
            <a:r>
              <a:rPr lang="en-AU" noProof="0"/>
              <a:t>Fourth Level</a:t>
            </a:r>
          </a:p>
          <a:p>
            <a:pPr lvl="7"/>
            <a:r>
              <a:rPr lang="en-AU" noProof="0"/>
              <a:t>Fifth Level</a:t>
            </a:r>
          </a:p>
          <a:p>
            <a:pPr lvl="6"/>
            <a:endParaRPr lang="en-AU" noProof="0"/>
          </a:p>
        </p:txBody>
      </p:sp>
    </p:spTree>
    <p:extLst>
      <p:ext uri="{BB962C8B-B14F-4D97-AF65-F5344CB8AC3E}">
        <p14:creationId xmlns:p14="http://schemas.microsoft.com/office/powerpoint/2010/main" val="2328114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18" name="Title Placeholder 2">
            <a:extLst>
              <a:ext uri="{FF2B5EF4-FFF2-40B4-BE49-F238E27FC236}">
                <a16:creationId xmlns:a16="http://schemas.microsoft.com/office/drawing/2014/main" id="{6DEC713A-5C8B-4797-801F-B8C80940DB5A}"/>
              </a:ext>
            </a:extLst>
          </p:cNvPr>
          <p:cNvSpPr>
            <a:spLocks noGrp="1"/>
          </p:cNvSpPr>
          <p:nvPr>
            <p:ph type="title"/>
          </p:nvPr>
        </p:nvSpPr>
        <p:spPr>
          <a:xfrm>
            <a:off x="831851" y="827617"/>
            <a:ext cx="14591597" cy="963083"/>
          </a:xfrm>
          <a:prstGeom prst="rect">
            <a:avLst/>
          </a:prstGeom>
        </p:spPr>
        <p:txBody>
          <a:bodyPr vert="horz" lIns="0" tIns="45720" rIns="91440" bIns="45720" rtlCol="0" anchor="t" anchorCtr="0">
            <a:noAutofit/>
          </a:bodyPr>
          <a:lstStyle/>
          <a:p>
            <a:endParaRPr lang="en-GB"/>
          </a:p>
        </p:txBody>
      </p:sp>
    </p:spTree>
    <p:extLst>
      <p:ext uri="{BB962C8B-B14F-4D97-AF65-F5344CB8AC3E}">
        <p14:creationId xmlns:p14="http://schemas.microsoft.com/office/powerpoint/2010/main" val="13307588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arge Numberin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Master title style 30pts</a:t>
            </a:r>
          </a:p>
        </p:txBody>
      </p:sp>
      <p:sp>
        <p:nvSpPr>
          <p:cNvPr id="3" name="Content Placeholder 2"/>
          <p:cNvSpPr>
            <a:spLocks noGrp="1"/>
          </p:cNvSpPr>
          <p:nvPr>
            <p:ph sz="half" idx="1" hasCustomPrompt="1"/>
          </p:nvPr>
        </p:nvSpPr>
        <p:spPr>
          <a:xfrm>
            <a:off x="960000" y="2500946"/>
            <a:ext cx="1766400" cy="1484940"/>
          </a:xfrm>
        </p:spPr>
        <p:txBody>
          <a:bodyPr/>
          <a:lstStyle>
            <a:lvl1pPr>
              <a:buNone/>
              <a:defRPr sz="12800">
                <a:solidFill>
                  <a:schemeClr val="tx1">
                    <a:lumMod val="75000"/>
                    <a:lumOff val="25000"/>
                  </a:schemeClr>
                </a:solidFill>
              </a:defRPr>
            </a:lvl1pPr>
          </a:lstStyle>
          <a:p>
            <a:pPr lvl="0"/>
            <a:r>
              <a:rPr lang="en-US" dirty="0"/>
              <a:t>1.</a:t>
            </a:r>
          </a:p>
        </p:txBody>
      </p:sp>
      <p:sp>
        <p:nvSpPr>
          <p:cNvPr id="5" name="Date Placeholder 4"/>
          <p:cNvSpPr>
            <a:spLocks noGrp="1"/>
          </p:cNvSpPr>
          <p:nvPr>
            <p:ph type="dt" sz="half" idx="10"/>
          </p:nvPr>
        </p:nvSpPr>
        <p:spPr>
          <a:xfrm>
            <a:off x="3310467" y="8474314"/>
            <a:ext cx="3657600" cy="486833"/>
          </a:xfrm>
          <a:prstGeom prst="rect">
            <a:avLst/>
          </a:prstGeom>
        </p:spPr>
        <p:txBody>
          <a:bodyPr/>
          <a:lstStyle>
            <a:lvl1pPr>
              <a:defRPr sz="1200"/>
            </a:lvl1pPr>
          </a:lstStyle>
          <a:p>
            <a:fld id="{14A9432C-6DC6-4C28-BFCF-9C830C233766}" type="datetime6">
              <a:rPr lang="en-AU" smtClean="0"/>
              <a:t>June 23</a:t>
            </a:fld>
            <a:endParaRPr lang="en-AU" dirty="0"/>
          </a:p>
        </p:txBody>
      </p:sp>
      <p:sp>
        <p:nvSpPr>
          <p:cNvPr id="6" name="Footer Placeholder 5"/>
          <p:cNvSpPr>
            <a:spLocks noGrp="1"/>
          </p:cNvSpPr>
          <p:nvPr>
            <p:ph type="ftr" sz="quarter" idx="11"/>
          </p:nvPr>
        </p:nvSpPr>
        <p:spPr>
          <a:xfrm>
            <a:off x="1354667" y="8474409"/>
            <a:ext cx="1955800" cy="486833"/>
          </a:xfrm>
        </p:spPr>
        <p:txBody>
          <a:bodyPr/>
          <a:lstStyle/>
          <a:p>
            <a:r>
              <a:rPr lang="en-AU" dirty="0"/>
              <a:t>(Presentation Title) 9pts</a:t>
            </a:r>
          </a:p>
        </p:txBody>
      </p:sp>
      <p:sp>
        <p:nvSpPr>
          <p:cNvPr id="7" name="Slide Number Placeholder 6"/>
          <p:cNvSpPr>
            <a:spLocks noGrp="1"/>
          </p:cNvSpPr>
          <p:nvPr>
            <p:ph type="sldNum" sz="quarter" idx="12"/>
          </p:nvPr>
        </p:nvSpPr>
        <p:spPr/>
        <p:txBody>
          <a:bodyPr/>
          <a:lstStyle/>
          <a:p>
            <a:fld id="{284A07E2-E97A-42E4-8313-125419E51080}" type="slidenum">
              <a:rPr lang="en-AU" smtClean="0"/>
              <a:t>‹#›</a:t>
            </a:fld>
            <a:endParaRPr lang="en-AU" dirty="0"/>
          </a:p>
        </p:txBody>
      </p:sp>
      <p:sp>
        <p:nvSpPr>
          <p:cNvPr id="15" name="Content Placeholder 14">
            <a:extLst>
              <a:ext uri="{FF2B5EF4-FFF2-40B4-BE49-F238E27FC236}">
                <a16:creationId xmlns:a16="http://schemas.microsoft.com/office/drawing/2014/main" id="{F6E074D5-FAB6-4745-96D1-80707EC735C9}"/>
              </a:ext>
            </a:extLst>
          </p:cNvPr>
          <p:cNvSpPr>
            <a:spLocks noGrp="1"/>
          </p:cNvSpPr>
          <p:nvPr>
            <p:ph sz="quarter" idx="16" hasCustomPrompt="1"/>
          </p:nvPr>
        </p:nvSpPr>
        <p:spPr>
          <a:xfrm>
            <a:off x="2732213" y="6299632"/>
            <a:ext cx="4732867" cy="1417637"/>
          </a:xfrm>
        </p:spPr>
        <p:txBody>
          <a:bodyPr anchor="b" anchorCtr="0"/>
          <a:lstStyle>
            <a:lvl2pPr>
              <a:defRPr/>
            </a:lvl2pPr>
            <a:lvl3pPr>
              <a:defRPr/>
            </a:lvl3pPr>
            <a:lvl4pPr>
              <a:defRPr/>
            </a:lvl4pPr>
            <a:lvl5pPr marL="0" indent="0">
              <a:buNone/>
              <a:defRPr/>
            </a:lvl5pPr>
          </a:lstStyle>
          <a:p>
            <a:pPr lvl="1"/>
            <a:r>
              <a:rPr lang="en-US" dirty="0"/>
              <a:t>Second level 20pts</a:t>
            </a:r>
          </a:p>
          <a:p>
            <a:pPr lvl="2"/>
            <a:r>
              <a:rPr lang="en-US" dirty="0"/>
              <a:t>Third level 20pts</a:t>
            </a:r>
          </a:p>
          <a:p>
            <a:pPr lvl="3"/>
            <a:r>
              <a:rPr lang="en-US" dirty="0"/>
              <a:t>Fourth level </a:t>
            </a:r>
            <a:r>
              <a:rPr lang="en-US" dirty="0" err="1"/>
              <a:t>20pt</a:t>
            </a:r>
            <a:endParaRPr lang="en-US" dirty="0"/>
          </a:p>
        </p:txBody>
      </p:sp>
      <p:sp>
        <p:nvSpPr>
          <p:cNvPr id="17" name="Content Placeholder 16">
            <a:extLst>
              <a:ext uri="{FF2B5EF4-FFF2-40B4-BE49-F238E27FC236}">
                <a16:creationId xmlns:a16="http://schemas.microsoft.com/office/drawing/2014/main" id="{5854B234-0068-4415-8B5C-3CD01DBE683B}"/>
              </a:ext>
            </a:extLst>
          </p:cNvPr>
          <p:cNvSpPr>
            <a:spLocks noGrp="1"/>
          </p:cNvSpPr>
          <p:nvPr>
            <p:ph sz="quarter" idx="17" hasCustomPrompt="1"/>
          </p:nvPr>
        </p:nvSpPr>
        <p:spPr>
          <a:xfrm>
            <a:off x="10405751" y="4400551"/>
            <a:ext cx="4954252" cy="1417637"/>
          </a:xfrm>
        </p:spPr>
        <p:txBody>
          <a:bodyPr anchor="b" anchorCtr="0"/>
          <a:lstStyle>
            <a:lvl2pPr>
              <a:defRPr/>
            </a:lvl2pPr>
            <a:lvl3pPr>
              <a:defRPr/>
            </a:lvl3pPr>
            <a:lvl4pPr>
              <a:defRPr/>
            </a:lvl4pPr>
            <a:lvl5pPr marL="0" indent="0">
              <a:buNone/>
              <a:defRPr/>
            </a:lvl5pPr>
          </a:lstStyle>
          <a:p>
            <a:pPr lvl="1"/>
            <a:r>
              <a:rPr lang="en-US" dirty="0"/>
              <a:t>Second level 20pts</a:t>
            </a:r>
          </a:p>
          <a:p>
            <a:pPr lvl="2"/>
            <a:r>
              <a:rPr lang="en-US" dirty="0"/>
              <a:t>Third level 20pts</a:t>
            </a:r>
          </a:p>
          <a:p>
            <a:pPr lvl="3"/>
            <a:r>
              <a:rPr lang="en-US" dirty="0"/>
              <a:t>Fourth level </a:t>
            </a:r>
            <a:r>
              <a:rPr lang="en-US" dirty="0" err="1"/>
              <a:t>20pts</a:t>
            </a:r>
            <a:endParaRPr lang="en-AU" dirty="0"/>
          </a:p>
        </p:txBody>
      </p:sp>
      <p:sp>
        <p:nvSpPr>
          <p:cNvPr id="14" name="Content Placeholder 2">
            <a:extLst>
              <a:ext uri="{FF2B5EF4-FFF2-40B4-BE49-F238E27FC236}">
                <a16:creationId xmlns:a16="http://schemas.microsoft.com/office/drawing/2014/main" id="{F5A3E921-1F18-4E69-963E-70BE6C94182F}"/>
              </a:ext>
            </a:extLst>
          </p:cNvPr>
          <p:cNvSpPr>
            <a:spLocks noGrp="1"/>
          </p:cNvSpPr>
          <p:nvPr>
            <p:ph sz="half" idx="19" hasCustomPrompt="1"/>
          </p:nvPr>
        </p:nvSpPr>
        <p:spPr>
          <a:xfrm>
            <a:off x="960000" y="4366899"/>
            <a:ext cx="1766400" cy="1484940"/>
          </a:xfrm>
        </p:spPr>
        <p:txBody>
          <a:bodyPr/>
          <a:lstStyle>
            <a:lvl1pPr>
              <a:buNone/>
              <a:defRPr sz="12800">
                <a:solidFill>
                  <a:schemeClr val="tx1">
                    <a:lumMod val="75000"/>
                    <a:lumOff val="25000"/>
                  </a:schemeClr>
                </a:solidFill>
              </a:defRPr>
            </a:lvl1pPr>
          </a:lstStyle>
          <a:p>
            <a:pPr lvl="0"/>
            <a:r>
              <a:rPr lang="en-US" dirty="0"/>
              <a:t>#</a:t>
            </a:r>
          </a:p>
        </p:txBody>
      </p:sp>
      <p:sp>
        <p:nvSpPr>
          <p:cNvPr id="16" name="Content Placeholder 2">
            <a:extLst>
              <a:ext uri="{FF2B5EF4-FFF2-40B4-BE49-F238E27FC236}">
                <a16:creationId xmlns:a16="http://schemas.microsoft.com/office/drawing/2014/main" id="{7151B32C-A575-4E18-B3B9-A4494FD7E4AD}"/>
              </a:ext>
            </a:extLst>
          </p:cNvPr>
          <p:cNvSpPr>
            <a:spLocks noGrp="1"/>
          </p:cNvSpPr>
          <p:nvPr>
            <p:ph sz="half" idx="20" hasCustomPrompt="1"/>
          </p:nvPr>
        </p:nvSpPr>
        <p:spPr>
          <a:xfrm>
            <a:off x="960000" y="6299626"/>
            <a:ext cx="1766400" cy="1484940"/>
          </a:xfrm>
        </p:spPr>
        <p:txBody>
          <a:bodyPr/>
          <a:lstStyle>
            <a:lvl1pPr>
              <a:buNone/>
              <a:defRPr sz="12800">
                <a:solidFill>
                  <a:schemeClr val="tx1">
                    <a:lumMod val="75000"/>
                    <a:lumOff val="25000"/>
                  </a:schemeClr>
                </a:solidFill>
              </a:defRPr>
            </a:lvl1pPr>
          </a:lstStyle>
          <a:p>
            <a:pPr lvl="0"/>
            <a:r>
              <a:rPr lang="en-US" dirty="0"/>
              <a:t>#</a:t>
            </a:r>
          </a:p>
        </p:txBody>
      </p:sp>
      <p:sp>
        <p:nvSpPr>
          <p:cNvPr id="18" name="Content Placeholder 2">
            <a:extLst>
              <a:ext uri="{FF2B5EF4-FFF2-40B4-BE49-F238E27FC236}">
                <a16:creationId xmlns:a16="http://schemas.microsoft.com/office/drawing/2014/main" id="{FD2B274D-2FB6-48B7-8F33-B84BC1CC1B11}"/>
              </a:ext>
            </a:extLst>
          </p:cNvPr>
          <p:cNvSpPr>
            <a:spLocks noGrp="1"/>
          </p:cNvSpPr>
          <p:nvPr>
            <p:ph sz="half" idx="21" hasCustomPrompt="1"/>
          </p:nvPr>
        </p:nvSpPr>
        <p:spPr>
          <a:xfrm>
            <a:off x="8639349" y="6299626"/>
            <a:ext cx="1766400" cy="1484940"/>
          </a:xfrm>
        </p:spPr>
        <p:txBody>
          <a:bodyPr/>
          <a:lstStyle>
            <a:lvl1pPr>
              <a:defRPr sz="12800">
                <a:solidFill>
                  <a:schemeClr val="tx1">
                    <a:lumMod val="75000"/>
                    <a:lumOff val="25000"/>
                  </a:schemeClr>
                </a:solidFill>
              </a:defRPr>
            </a:lvl1pPr>
          </a:lstStyle>
          <a:p>
            <a:pPr lvl="0"/>
            <a:r>
              <a:rPr lang="en-US" dirty="0"/>
              <a:t>#</a:t>
            </a:r>
          </a:p>
        </p:txBody>
      </p:sp>
      <p:sp>
        <p:nvSpPr>
          <p:cNvPr id="20" name="Content Placeholder 2">
            <a:extLst>
              <a:ext uri="{FF2B5EF4-FFF2-40B4-BE49-F238E27FC236}">
                <a16:creationId xmlns:a16="http://schemas.microsoft.com/office/drawing/2014/main" id="{1D55AA8E-7290-4DE9-8022-AF014FFEAB3F}"/>
              </a:ext>
            </a:extLst>
          </p:cNvPr>
          <p:cNvSpPr>
            <a:spLocks noGrp="1"/>
          </p:cNvSpPr>
          <p:nvPr>
            <p:ph sz="half" idx="22" hasCustomPrompt="1"/>
          </p:nvPr>
        </p:nvSpPr>
        <p:spPr>
          <a:xfrm>
            <a:off x="8639349" y="4366899"/>
            <a:ext cx="1766400" cy="1484940"/>
          </a:xfrm>
        </p:spPr>
        <p:txBody>
          <a:bodyPr/>
          <a:lstStyle>
            <a:lvl1pPr>
              <a:defRPr sz="12800">
                <a:solidFill>
                  <a:schemeClr val="tx1">
                    <a:lumMod val="75000"/>
                    <a:lumOff val="25000"/>
                  </a:schemeClr>
                </a:solidFill>
              </a:defRPr>
            </a:lvl1pPr>
          </a:lstStyle>
          <a:p>
            <a:pPr lvl="0"/>
            <a:r>
              <a:rPr lang="en-US" dirty="0"/>
              <a:t>#</a:t>
            </a:r>
          </a:p>
        </p:txBody>
      </p:sp>
      <p:sp>
        <p:nvSpPr>
          <p:cNvPr id="21" name="Content Placeholder 2">
            <a:extLst>
              <a:ext uri="{FF2B5EF4-FFF2-40B4-BE49-F238E27FC236}">
                <a16:creationId xmlns:a16="http://schemas.microsoft.com/office/drawing/2014/main" id="{4B3D07BD-8C3E-4CE5-99AA-3AC3CE5DBE29}"/>
              </a:ext>
            </a:extLst>
          </p:cNvPr>
          <p:cNvSpPr>
            <a:spLocks noGrp="1"/>
          </p:cNvSpPr>
          <p:nvPr>
            <p:ph sz="half" idx="23" hasCustomPrompt="1"/>
          </p:nvPr>
        </p:nvSpPr>
        <p:spPr>
          <a:xfrm>
            <a:off x="8639349" y="2500946"/>
            <a:ext cx="1766400" cy="1484940"/>
          </a:xfrm>
        </p:spPr>
        <p:txBody>
          <a:bodyPr/>
          <a:lstStyle>
            <a:lvl1pPr>
              <a:defRPr sz="12800">
                <a:solidFill>
                  <a:schemeClr val="tx1">
                    <a:lumMod val="75000"/>
                    <a:lumOff val="25000"/>
                  </a:schemeClr>
                </a:solidFill>
              </a:defRPr>
            </a:lvl1pPr>
          </a:lstStyle>
          <a:p>
            <a:pPr lvl="0"/>
            <a:r>
              <a:rPr lang="en-US" dirty="0"/>
              <a:t>#</a:t>
            </a:r>
          </a:p>
        </p:txBody>
      </p:sp>
      <p:sp>
        <p:nvSpPr>
          <p:cNvPr id="22" name="Content Placeholder 16">
            <a:extLst>
              <a:ext uri="{FF2B5EF4-FFF2-40B4-BE49-F238E27FC236}">
                <a16:creationId xmlns:a16="http://schemas.microsoft.com/office/drawing/2014/main" id="{215101F0-3DBD-4A5A-8B08-2C73B7B68776}"/>
              </a:ext>
            </a:extLst>
          </p:cNvPr>
          <p:cNvSpPr>
            <a:spLocks noGrp="1"/>
          </p:cNvSpPr>
          <p:nvPr>
            <p:ph sz="quarter" idx="24" hasCustomPrompt="1"/>
          </p:nvPr>
        </p:nvSpPr>
        <p:spPr>
          <a:xfrm>
            <a:off x="10405751" y="2507600"/>
            <a:ext cx="4954252" cy="1417637"/>
          </a:xfrm>
        </p:spPr>
        <p:txBody>
          <a:bodyPr anchor="b" anchorCtr="0"/>
          <a:lstStyle>
            <a:lvl2pPr>
              <a:defRPr/>
            </a:lvl2pPr>
            <a:lvl3pPr>
              <a:defRPr/>
            </a:lvl3pPr>
            <a:lvl4pPr>
              <a:defRPr/>
            </a:lvl4pPr>
            <a:lvl5pPr marL="0" indent="0">
              <a:buNone/>
              <a:defRPr/>
            </a:lvl5pPr>
          </a:lstStyle>
          <a:p>
            <a:pPr lvl="1"/>
            <a:r>
              <a:rPr lang="en-US" dirty="0"/>
              <a:t>Second level 20pts</a:t>
            </a:r>
          </a:p>
          <a:p>
            <a:pPr lvl="2"/>
            <a:r>
              <a:rPr lang="en-US" dirty="0"/>
              <a:t>Third level 20pts</a:t>
            </a:r>
          </a:p>
          <a:p>
            <a:pPr lvl="3"/>
            <a:r>
              <a:rPr lang="en-US" dirty="0"/>
              <a:t>Fourth level </a:t>
            </a:r>
            <a:r>
              <a:rPr lang="en-US" dirty="0" err="1"/>
              <a:t>20pts</a:t>
            </a:r>
            <a:endParaRPr lang="en-US" dirty="0"/>
          </a:p>
        </p:txBody>
      </p:sp>
      <p:sp>
        <p:nvSpPr>
          <p:cNvPr id="23" name="Content Placeholder 16">
            <a:extLst>
              <a:ext uri="{FF2B5EF4-FFF2-40B4-BE49-F238E27FC236}">
                <a16:creationId xmlns:a16="http://schemas.microsoft.com/office/drawing/2014/main" id="{716987B0-AEF6-4B32-B7B4-5C7A0E6FEFBF}"/>
              </a:ext>
            </a:extLst>
          </p:cNvPr>
          <p:cNvSpPr>
            <a:spLocks noGrp="1"/>
          </p:cNvSpPr>
          <p:nvPr>
            <p:ph sz="quarter" idx="25" hasCustomPrompt="1"/>
          </p:nvPr>
        </p:nvSpPr>
        <p:spPr>
          <a:xfrm>
            <a:off x="10405751" y="6299632"/>
            <a:ext cx="4954252" cy="1417637"/>
          </a:xfrm>
        </p:spPr>
        <p:txBody>
          <a:bodyPr anchor="b" anchorCtr="0"/>
          <a:lstStyle>
            <a:lvl2pPr>
              <a:defRPr/>
            </a:lvl2pPr>
            <a:lvl3pPr>
              <a:defRPr/>
            </a:lvl3pPr>
            <a:lvl4pPr>
              <a:defRPr/>
            </a:lvl4pPr>
            <a:lvl5pPr marL="0" indent="0">
              <a:buNone/>
              <a:defRPr/>
            </a:lvl5pPr>
          </a:lstStyle>
          <a:p>
            <a:pPr lvl="1"/>
            <a:r>
              <a:rPr lang="en-US" dirty="0"/>
              <a:t>Second level 20pts</a:t>
            </a:r>
          </a:p>
          <a:p>
            <a:pPr lvl="2"/>
            <a:r>
              <a:rPr lang="en-US" dirty="0"/>
              <a:t>Third level 20pts</a:t>
            </a:r>
          </a:p>
          <a:p>
            <a:pPr lvl="3"/>
            <a:r>
              <a:rPr lang="en-US" dirty="0"/>
              <a:t>Fourth level </a:t>
            </a:r>
            <a:r>
              <a:rPr lang="en-US" dirty="0" err="1"/>
              <a:t>20pts</a:t>
            </a:r>
            <a:endParaRPr lang="en-US" dirty="0"/>
          </a:p>
        </p:txBody>
      </p:sp>
      <p:sp>
        <p:nvSpPr>
          <p:cNvPr id="27" name="Content Placeholder 14">
            <a:extLst>
              <a:ext uri="{FF2B5EF4-FFF2-40B4-BE49-F238E27FC236}">
                <a16:creationId xmlns:a16="http://schemas.microsoft.com/office/drawing/2014/main" id="{471EFE11-ED42-46C3-84E2-472890A2307A}"/>
              </a:ext>
            </a:extLst>
          </p:cNvPr>
          <p:cNvSpPr>
            <a:spLocks noGrp="1"/>
          </p:cNvSpPr>
          <p:nvPr>
            <p:ph sz="quarter" idx="26" hasCustomPrompt="1"/>
          </p:nvPr>
        </p:nvSpPr>
        <p:spPr>
          <a:xfrm>
            <a:off x="2726400" y="2500209"/>
            <a:ext cx="4732867" cy="1417637"/>
          </a:xfrm>
        </p:spPr>
        <p:txBody>
          <a:bodyPr anchor="b" anchorCtr="0"/>
          <a:lstStyle>
            <a:lvl2pPr>
              <a:defRPr/>
            </a:lvl2pPr>
            <a:lvl3pPr>
              <a:defRPr/>
            </a:lvl3pPr>
            <a:lvl4pPr>
              <a:defRPr/>
            </a:lvl4pPr>
            <a:lvl5pPr marL="0" indent="0">
              <a:buNone/>
              <a:defRPr/>
            </a:lvl5pPr>
          </a:lstStyle>
          <a:p>
            <a:pPr lvl="1"/>
            <a:r>
              <a:rPr lang="en-US" dirty="0"/>
              <a:t>Second level 20pts</a:t>
            </a:r>
          </a:p>
          <a:p>
            <a:pPr lvl="2"/>
            <a:r>
              <a:rPr lang="en-US" dirty="0"/>
              <a:t>Third level 20pts</a:t>
            </a:r>
          </a:p>
          <a:p>
            <a:pPr lvl="3"/>
            <a:r>
              <a:rPr lang="en-US" dirty="0"/>
              <a:t>Fourth level </a:t>
            </a:r>
            <a:r>
              <a:rPr lang="en-US" dirty="0" err="1"/>
              <a:t>20pts</a:t>
            </a:r>
            <a:endParaRPr lang="en-US" dirty="0"/>
          </a:p>
        </p:txBody>
      </p:sp>
      <p:sp>
        <p:nvSpPr>
          <p:cNvPr id="28" name="Content Placeholder 14">
            <a:extLst>
              <a:ext uri="{FF2B5EF4-FFF2-40B4-BE49-F238E27FC236}">
                <a16:creationId xmlns:a16="http://schemas.microsoft.com/office/drawing/2014/main" id="{644EB66E-CBF2-430D-8270-C739C465A489}"/>
              </a:ext>
            </a:extLst>
          </p:cNvPr>
          <p:cNvSpPr>
            <a:spLocks noGrp="1"/>
          </p:cNvSpPr>
          <p:nvPr>
            <p:ph sz="quarter" idx="27" hasCustomPrompt="1"/>
          </p:nvPr>
        </p:nvSpPr>
        <p:spPr>
          <a:xfrm>
            <a:off x="2726400" y="4380045"/>
            <a:ext cx="4732867" cy="1417637"/>
          </a:xfrm>
        </p:spPr>
        <p:txBody>
          <a:bodyPr anchor="b" anchorCtr="0"/>
          <a:lstStyle>
            <a:lvl2pPr>
              <a:defRPr/>
            </a:lvl2pPr>
            <a:lvl3pPr>
              <a:defRPr/>
            </a:lvl3pPr>
            <a:lvl4pPr>
              <a:defRPr/>
            </a:lvl4pPr>
            <a:lvl5pPr marL="0" indent="0">
              <a:buNone/>
              <a:defRPr/>
            </a:lvl5pPr>
          </a:lstStyle>
          <a:p>
            <a:pPr lvl="1"/>
            <a:r>
              <a:rPr lang="en-US" dirty="0"/>
              <a:t>Second level 20pts</a:t>
            </a:r>
          </a:p>
          <a:p>
            <a:pPr lvl="2"/>
            <a:r>
              <a:rPr lang="en-US" dirty="0"/>
              <a:t>Third level 20pts</a:t>
            </a:r>
          </a:p>
          <a:p>
            <a:pPr lvl="3"/>
            <a:r>
              <a:rPr lang="en-US" dirty="0"/>
              <a:t>Fourth level </a:t>
            </a:r>
            <a:r>
              <a:rPr lang="en-US" dirty="0" err="1"/>
              <a:t>20pts</a:t>
            </a:r>
            <a:endParaRPr lang="en-AU" dirty="0"/>
          </a:p>
        </p:txBody>
      </p:sp>
    </p:spTree>
    <p:extLst>
      <p:ext uri="{BB962C8B-B14F-4D97-AF65-F5344CB8AC3E}">
        <p14:creationId xmlns:p14="http://schemas.microsoft.com/office/powerpoint/2010/main" val="34101456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ver Renewable Energie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BC90EF-D095-48E3-ACA4-0FD8F3D8AD0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 y="0"/>
            <a:ext cx="16255999" cy="9143999"/>
          </a:xfrm>
          <a:prstGeom prst="rect">
            <a:avLst/>
          </a:prstGeom>
        </p:spPr>
      </p:pic>
      <p:sp>
        <p:nvSpPr>
          <p:cNvPr id="2" name="Title 1"/>
          <p:cNvSpPr>
            <a:spLocks noGrp="1"/>
          </p:cNvSpPr>
          <p:nvPr>
            <p:ph type="title" hasCustomPrompt="1"/>
          </p:nvPr>
        </p:nvSpPr>
        <p:spPr>
          <a:xfrm>
            <a:off x="915568" y="2921938"/>
            <a:ext cx="6737489" cy="1701290"/>
          </a:xfrm>
        </p:spPr>
        <p:txBody>
          <a:bodyPr/>
          <a:lstStyle>
            <a:lvl1pPr>
              <a:defRPr/>
            </a:lvl1pPr>
          </a:lstStyle>
          <a:p>
            <a:r>
              <a:rPr lang="en-US" dirty="0"/>
              <a:t>Click to edit Master title style 33pts</a:t>
            </a:r>
          </a:p>
        </p:txBody>
      </p:sp>
      <p:sp>
        <p:nvSpPr>
          <p:cNvPr id="3" name="Content Placeholder 2"/>
          <p:cNvSpPr>
            <a:spLocks noGrp="1"/>
          </p:cNvSpPr>
          <p:nvPr>
            <p:ph idx="1" hasCustomPrompt="1"/>
          </p:nvPr>
        </p:nvSpPr>
        <p:spPr>
          <a:xfrm>
            <a:off x="915563" y="5215385"/>
            <a:ext cx="6737488" cy="2798284"/>
          </a:xfrm>
        </p:spPr>
        <p:txBody>
          <a:bodyPr/>
          <a:lstStyle>
            <a:lvl1pPr>
              <a:defRPr/>
            </a:lvl1pPr>
            <a:lvl2pPr>
              <a:defRPr/>
            </a:lvl2pPr>
            <a:lvl3pPr>
              <a:defRPr sz="1600"/>
            </a:lvl3pPr>
          </a:lstStyle>
          <a:p>
            <a:pPr lvl="0"/>
            <a:r>
              <a:rPr lang="en-US" dirty="0"/>
              <a:t>Click to edit Master text styles 22pts</a:t>
            </a:r>
          </a:p>
          <a:p>
            <a:pPr lvl="1"/>
            <a:r>
              <a:rPr lang="en-US" dirty="0"/>
              <a:t>Second level 12pts</a:t>
            </a:r>
          </a:p>
        </p:txBody>
      </p:sp>
      <p:pic>
        <p:nvPicPr>
          <p:cNvPr id="6" name="Picture 5">
            <a:extLst>
              <a:ext uri="{FF2B5EF4-FFF2-40B4-BE49-F238E27FC236}">
                <a16:creationId xmlns:a16="http://schemas.microsoft.com/office/drawing/2014/main" id="{5648021A-D5F1-44C7-8D49-1A1FEA3A0AD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0001" y="8640000"/>
            <a:ext cx="2257304" cy="180000"/>
          </a:xfrm>
          <a:prstGeom prst="rect">
            <a:avLst/>
          </a:prstGeom>
        </p:spPr>
      </p:pic>
    </p:spTree>
    <p:extLst>
      <p:ext uri="{BB962C8B-B14F-4D97-AF65-F5344CB8AC3E}">
        <p14:creationId xmlns:p14="http://schemas.microsoft.com/office/powerpoint/2010/main" val="36789230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Numberin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Master title style 30pts</a:t>
            </a:r>
          </a:p>
        </p:txBody>
      </p:sp>
      <p:sp>
        <p:nvSpPr>
          <p:cNvPr id="3" name="Content Placeholder 2"/>
          <p:cNvSpPr>
            <a:spLocks noGrp="1"/>
          </p:cNvSpPr>
          <p:nvPr>
            <p:ph sz="half" idx="1" hasCustomPrompt="1"/>
          </p:nvPr>
        </p:nvSpPr>
        <p:spPr>
          <a:xfrm>
            <a:off x="960000" y="2434176"/>
            <a:ext cx="1127880" cy="2137833"/>
          </a:xfrm>
        </p:spPr>
        <p:txBody>
          <a:bodyPr/>
          <a:lstStyle>
            <a:lvl1pPr>
              <a:defRPr sz="10400"/>
            </a:lvl1pPr>
          </a:lstStyle>
          <a:p>
            <a:pPr lvl="0"/>
            <a:r>
              <a:rPr lang="en-US" dirty="0"/>
              <a:t>#</a:t>
            </a:r>
          </a:p>
        </p:txBody>
      </p:sp>
      <p:sp>
        <p:nvSpPr>
          <p:cNvPr id="4" name="Content Placeholder 3"/>
          <p:cNvSpPr>
            <a:spLocks noGrp="1"/>
          </p:cNvSpPr>
          <p:nvPr>
            <p:ph sz="half" idx="2" hasCustomPrompt="1"/>
          </p:nvPr>
        </p:nvSpPr>
        <p:spPr>
          <a:xfrm>
            <a:off x="2087886" y="2433216"/>
            <a:ext cx="5598553" cy="2137832"/>
          </a:xfrm>
        </p:spPr>
        <p:txBody>
          <a:bodyPr/>
          <a:lstStyle>
            <a:lvl2pPr>
              <a:defRPr/>
            </a:lvl2pPr>
            <a:lvl3pPr>
              <a:defRPr/>
            </a:lvl3pPr>
            <a:lvl4pPr marL="307168" indent="0">
              <a:buNone/>
              <a:defRPr/>
            </a:lvl4pPr>
            <a:lvl5pPr>
              <a:defRPr/>
            </a:lvl5pPr>
          </a:lstStyle>
          <a:p>
            <a:pPr lvl="1"/>
            <a:r>
              <a:rPr lang="en-US" dirty="0"/>
              <a:t>Second level 16pts</a:t>
            </a:r>
          </a:p>
          <a:p>
            <a:pPr lvl="2"/>
            <a:r>
              <a:rPr lang="en-US" dirty="0"/>
              <a:t>Third level 14pts</a:t>
            </a:r>
          </a:p>
          <a:p>
            <a:pPr marL="609539" marR="0" lvl="3" indent="-302368" algn="l" defTabSz="1625398" rtl="0" eaLnBrk="1" fontAlgn="auto" latinLnBrk="0" hangingPunct="1">
              <a:lnSpc>
                <a:spcPct val="110000"/>
              </a:lnSpc>
              <a:spcBef>
                <a:spcPts val="400"/>
              </a:spcBef>
              <a:spcAft>
                <a:spcPts val="400"/>
              </a:spcAft>
              <a:buClrTx/>
              <a:buSzTx/>
              <a:buFont typeface="Proxima Nova A" panose="02000506030000020004" pitchFamily="50" charset="0"/>
              <a:buChar char="-"/>
              <a:tabLst/>
              <a:defRPr/>
            </a:pPr>
            <a:r>
              <a:rPr lang="en-US" dirty="0"/>
              <a:t>Fourth level 14pts</a:t>
            </a:r>
          </a:p>
          <a:p>
            <a:pPr lvl="4"/>
            <a:r>
              <a:rPr lang="en-US" dirty="0"/>
              <a:t>Fifth level 14pts</a:t>
            </a:r>
          </a:p>
        </p:txBody>
      </p:sp>
      <p:sp>
        <p:nvSpPr>
          <p:cNvPr id="5" name="Date Placeholder 4"/>
          <p:cNvSpPr>
            <a:spLocks noGrp="1"/>
          </p:cNvSpPr>
          <p:nvPr>
            <p:ph type="dt" sz="half" idx="10"/>
          </p:nvPr>
        </p:nvSpPr>
        <p:spPr>
          <a:xfrm>
            <a:off x="3310467" y="8474314"/>
            <a:ext cx="3657600" cy="486833"/>
          </a:xfrm>
          <a:prstGeom prst="rect">
            <a:avLst/>
          </a:prstGeom>
        </p:spPr>
        <p:txBody>
          <a:bodyPr/>
          <a:lstStyle>
            <a:lvl1pPr>
              <a:defRPr sz="1200"/>
            </a:lvl1pPr>
          </a:lstStyle>
          <a:p>
            <a:fld id="{14A9432C-6DC6-4C28-BFCF-9C830C233766}" type="datetime6">
              <a:rPr lang="en-AU" smtClean="0"/>
              <a:t>June 23</a:t>
            </a:fld>
            <a:endParaRPr lang="en-AU" dirty="0"/>
          </a:p>
        </p:txBody>
      </p:sp>
      <p:sp>
        <p:nvSpPr>
          <p:cNvPr id="6" name="Footer Placeholder 5"/>
          <p:cNvSpPr>
            <a:spLocks noGrp="1"/>
          </p:cNvSpPr>
          <p:nvPr>
            <p:ph type="ftr" sz="quarter" idx="11"/>
          </p:nvPr>
        </p:nvSpPr>
        <p:spPr>
          <a:xfrm>
            <a:off x="1354667" y="8474409"/>
            <a:ext cx="1955800" cy="486833"/>
          </a:xfrm>
        </p:spPr>
        <p:txBody>
          <a:bodyPr/>
          <a:lstStyle/>
          <a:p>
            <a:r>
              <a:rPr lang="en-AU" dirty="0"/>
              <a:t>(Presentation Title) 9pts</a:t>
            </a:r>
          </a:p>
        </p:txBody>
      </p:sp>
      <p:sp>
        <p:nvSpPr>
          <p:cNvPr id="7" name="Slide Number Placeholder 6"/>
          <p:cNvSpPr>
            <a:spLocks noGrp="1"/>
          </p:cNvSpPr>
          <p:nvPr>
            <p:ph type="sldNum" sz="quarter" idx="12"/>
          </p:nvPr>
        </p:nvSpPr>
        <p:spPr/>
        <p:txBody>
          <a:bodyPr/>
          <a:lstStyle/>
          <a:p>
            <a:fld id="{284A07E2-E97A-42E4-8313-125419E51080}" type="slidenum">
              <a:rPr lang="en-AU" smtClean="0"/>
              <a:t>‹#›</a:t>
            </a:fld>
            <a:endParaRPr lang="en-AU" dirty="0"/>
          </a:p>
        </p:txBody>
      </p:sp>
      <p:sp>
        <p:nvSpPr>
          <p:cNvPr id="9" name="Content Placeholder 8">
            <a:extLst>
              <a:ext uri="{FF2B5EF4-FFF2-40B4-BE49-F238E27FC236}">
                <a16:creationId xmlns:a16="http://schemas.microsoft.com/office/drawing/2014/main" id="{DA4140B1-A5F6-4A59-BC2E-51A70873CCA6}"/>
              </a:ext>
            </a:extLst>
          </p:cNvPr>
          <p:cNvSpPr>
            <a:spLocks noGrp="1"/>
          </p:cNvSpPr>
          <p:nvPr>
            <p:ph sz="quarter" idx="13" hasCustomPrompt="1"/>
          </p:nvPr>
        </p:nvSpPr>
        <p:spPr>
          <a:xfrm>
            <a:off x="8640000" y="2433225"/>
            <a:ext cx="1127880" cy="2137833"/>
          </a:xfrm>
        </p:spPr>
        <p:txBody>
          <a:bodyPr/>
          <a:lstStyle>
            <a:lvl1pPr>
              <a:defRPr sz="10400"/>
            </a:lvl1pPr>
          </a:lstStyle>
          <a:p>
            <a:pPr lvl="0"/>
            <a:r>
              <a:rPr lang="en-AU" dirty="0"/>
              <a:t>#</a:t>
            </a:r>
          </a:p>
        </p:txBody>
      </p:sp>
      <p:sp>
        <p:nvSpPr>
          <p:cNvPr id="13" name="Content Placeholder 12">
            <a:extLst>
              <a:ext uri="{FF2B5EF4-FFF2-40B4-BE49-F238E27FC236}">
                <a16:creationId xmlns:a16="http://schemas.microsoft.com/office/drawing/2014/main" id="{E97E23EF-58D4-469F-96AF-805260EFDCAD}"/>
              </a:ext>
            </a:extLst>
          </p:cNvPr>
          <p:cNvSpPr>
            <a:spLocks noGrp="1"/>
          </p:cNvSpPr>
          <p:nvPr>
            <p:ph sz="quarter" idx="15" hasCustomPrompt="1"/>
          </p:nvPr>
        </p:nvSpPr>
        <p:spPr>
          <a:xfrm>
            <a:off x="960001" y="5371155"/>
            <a:ext cx="1127880" cy="2071788"/>
          </a:xfrm>
        </p:spPr>
        <p:txBody>
          <a:bodyPr/>
          <a:lstStyle>
            <a:lvl1pPr>
              <a:defRPr sz="10400"/>
            </a:lvl1pPr>
          </a:lstStyle>
          <a:p>
            <a:pPr lvl="0"/>
            <a:r>
              <a:rPr lang="en-AU" dirty="0"/>
              <a:t>#</a:t>
            </a:r>
          </a:p>
        </p:txBody>
      </p:sp>
      <p:sp>
        <p:nvSpPr>
          <p:cNvPr id="15" name="Content Placeholder 14">
            <a:extLst>
              <a:ext uri="{FF2B5EF4-FFF2-40B4-BE49-F238E27FC236}">
                <a16:creationId xmlns:a16="http://schemas.microsoft.com/office/drawing/2014/main" id="{F6E074D5-FAB6-4745-96D1-80707EC735C9}"/>
              </a:ext>
            </a:extLst>
          </p:cNvPr>
          <p:cNvSpPr>
            <a:spLocks noGrp="1"/>
          </p:cNvSpPr>
          <p:nvPr>
            <p:ph sz="quarter" idx="16" hasCustomPrompt="1"/>
          </p:nvPr>
        </p:nvSpPr>
        <p:spPr>
          <a:xfrm>
            <a:off x="2100133" y="5371155"/>
            <a:ext cx="5598553" cy="2071790"/>
          </a:xfrm>
        </p:spPr>
        <p:txBody>
          <a:bodyPr/>
          <a:lstStyle>
            <a:lvl2pPr>
              <a:defRPr/>
            </a:lvl2pPr>
            <a:lvl3pPr>
              <a:defRPr/>
            </a:lvl3pPr>
            <a:lvl4pPr>
              <a:defRPr/>
            </a:lvl4pPr>
            <a:lvl5pPr>
              <a:defRPr/>
            </a:lvl5pPr>
          </a:lstStyle>
          <a:p>
            <a:pPr lvl="1"/>
            <a:r>
              <a:rPr lang="en-US" dirty="0"/>
              <a:t>Second level 16pts</a:t>
            </a:r>
          </a:p>
          <a:p>
            <a:pPr lvl="2"/>
            <a:r>
              <a:rPr lang="en-US" dirty="0"/>
              <a:t>Third level 14pts</a:t>
            </a:r>
          </a:p>
          <a:p>
            <a:pPr lvl="3"/>
            <a:r>
              <a:rPr lang="en-US" dirty="0"/>
              <a:t>Fourth level 14pts</a:t>
            </a:r>
          </a:p>
          <a:p>
            <a:pPr lvl="4"/>
            <a:r>
              <a:rPr lang="en-US" dirty="0"/>
              <a:t>Fifth level 14pts</a:t>
            </a:r>
            <a:endParaRPr lang="en-AU" dirty="0"/>
          </a:p>
        </p:txBody>
      </p:sp>
      <p:sp>
        <p:nvSpPr>
          <p:cNvPr id="17" name="Content Placeholder 16">
            <a:extLst>
              <a:ext uri="{FF2B5EF4-FFF2-40B4-BE49-F238E27FC236}">
                <a16:creationId xmlns:a16="http://schemas.microsoft.com/office/drawing/2014/main" id="{5854B234-0068-4415-8B5C-3CD01DBE683B}"/>
              </a:ext>
            </a:extLst>
          </p:cNvPr>
          <p:cNvSpPr>
            <a:spLocks noGrp="1"/>
          </p:cNvSpPr>
          <p:nvPr>
            <p:ph sz="quarter" idx="17" hasCustomPrompt="1"/>
          </p:nvPr>
        </p:nvSpPr>
        <p:spPr>
          <a:xfrm>
            <a:off x="8639349" y="5345117"/>
            <a:ext cx="1127880" cy="2097826"/>
          </a:xfrm>
        </p:spPr>
        <p:txBody>
          <a:bodyPr/>
          <a:lstStyle>
            <a:lvl1pPr>
              <a:defRPr sz="10400"/>
            </a:lvl1pPr>
          </a:lstStyle>
          <a:p>
            <a:pPr lvl="0"/>
            <a:r>
              <a:rPr lang="en-AU" dirty="0"/>
              <a:t>#</a:t>
            </a:r>
          </a:p>
        </p:txBody>
      </p:sp>
      <p:sp>
        <p:nvSpPr>
          <p:cNvPr id="14" name="Content Placeholder 14">
            <a:extLst>
              <a:ext uri="{FF2B5EF4-FFF2-40B4-BE49-F238E27FC236}">
                <a16:creationId xmlns:a16="http://schemas.microsoft.com/office/drawing/2014/main" id="{E9A261AF-6B53-4D36-9359-F96A4DFD029A}"/>
              </a:ext>
            </a:extLst>
          </p:cNvPr>
          <p:cNvSpPr>
            <a:spLocks noGrp="1"/>
          </p:cNvSpPr>
          <p:nvPr>
            <p:ph sz="quarter" idx="19" hasCustomPrompt="1"/>
          </p:nvPr>
        </p:nvSpPr>
        <p:spPr>
          <a:xfrm>
            <a:off x="9767229" y="2433216"/>
            <a:ext cx="5598553" cy="2071790"/>
          </a:xfrm>
        </p:spPr>
        <p:txBody>
          <a:bodyPr/>
          <a:lstStyle>
            <a:lvl2pPr>
              <a:defRPr/>
            </a:lvl2pPr>
            <a:lvl3pPr>
              <a:defRPr/>
            </a:lvl3pPr>
            <a:lvl4pPr>
              <a:defRPr/>
            </a:lvl4pPr>
            <a:lvl5pPr>
              <a:defRPr/>
            </a:lvl5pPr>
          </a:lstStyle>
          <a:p>
            <a:pPr lvl="1"/>
            <a:r>
              <a:rPr lang="en-US" dirty="0"/>
              <a:t>Second level 16pts</a:t>
            </a:r>
          </a:p>
          <a:p>
            <a:pPr lvl="2"/>
            <a:r>
              <a:rPr lang="en-US" dirty="0"/>
              <a:t>Third level 14pts</a:t>
            </a:r>
          </a:p>
          <a:p>
            <a:pPr lvl="3"/>
            <a:r>
              <a:rPr lang="en-US" dirty="0"/>
              <a:t>Fourth level 14pts</a:t>
            </a:r>
          </a:p>
          <a:p>
            <a:pPr lvl="4"/>
            <a:r>
              <a:rPr lang="en-US" dirty="0"/>
              <a:t>Fifth level 14pts</a:t>
            </a:r>
            <a:endParaRPr lang="en-AU" dirty="0"/>
          </a:p>
        </p:txBody>
      </p:sp>
      <p:sp>
        <p:nvSpPr>
          <p:cNvPr id="16" name="Content Placeholder 14">
            <a:extLst>
              <a:ext uri="{FF2B5EF4-FFF2-40B4-BE49-F238E27FC236}">
                <a16:creationId xmlns:a16="http://schemas.microsoft.com/office/drawing/2014/main" id="{8C5283E7-9228-4A33-82E1-D5D14D0E13E9}"/>
              </a:ext>
            </a:extLst>
          </p:cNvPr>
          <p:cNvSpPr>
            <a:spLocks noGrp="1"/>
          </p:cNvSpPr>
          <p:nvPr>
            <p:ph sz="quarter" idx="20" hasCustomPrompt="1"/>
          </p:nvPr>
        </p:nvSpPr>
        <p:spPr>
          <a:xfrm>
            <a:off x="9767229" y="5333298"/>
            <a:ext cx="5598553" cy="2071790"/>
          </a:xfrm>
        </p:spPr>
        <p:txBody>
          <a:bodyPr/>
          <a:lstStyle>
            <a:lvl2pPr>
              <a:defRPr/>
            </a:lvl2pPr>
            <a:lvl3pPr>
              <a:defRPr/>
            </a:lvl3pPr>
            <a:lvl4pPr>
              <a:defRPr/>
            </a:lvl4pPr>
            <a:lvl5pPr>
              <a:defRPr/>
            </a:lvl5pPr>
          </a:lstStyle>
          <a:p>
            <a:pPr lvl="1"/>
            <a:r>
              <a:rPr lang="en-US" dirty="0"/>
              <a:t>Second level 16pts</a:t>
            </a:r>
          </a:p>
          <a:p>
            <a:pPr lvl="2"/>
            <a:r>
              <a:rPr lang="en-US" dirty="0"/>
              <a:t>Third level 14pts</a:t>
            </a:r>
          </a:p>
          <a:p>
            <a:pPr lvl="3"/>
            <a:r>
              <a:rPr lang="en-US" dirty="0"/>
              <a:t>Fourth level 14pts</a:t>
            </a:r>
          </a:p>
          <a:p>
            <a:pPr lvl="4"/>
            <a:r>
              <a:rPr lang="en-US" dirty="0"/>
              <a:t>Fifth level 14pts</a:t>
            </a:r>
            <a:endParaRPr lang="en-AU" dirty="0"/>
          </a:p>
        </p:txBody>
      </p:sp>
    </p:spTree>
    <p:extLst>
      <p:ext uri="{BB962C8B-B14F-4D97-AF65-F5344CB8AC3E}">
        <p14:creationId xmlns:p14="http://schemas.microsoft.com/office/powerpoint/2010/main" val="22270821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Standard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Master title style 30pts</a:t>
            </a:r>
          </a:p>
        </p:txBody>
      </p:sp>
      <p:sp>
        <p:nvSpPr>
          <p:cNvPr id="3" name="Content Placeholder 2"/>
          <p:cNvSpPr>
            <a:spLocks noGrp="1"/>
          </p:cNvSpPr>
          <p:nvPr>
            <p:ph idx="1" hasCustomPrompt="1"/>
          </p:nvPr>
        </p:nvSpPr>
        <p:spPr/>
        <p:txBody>
          <a:bodyPr/>
          <a:lstStyle>
            <a:lvl1pPr>
              <a:defRPr/>
            </a:lvl1pPr>
            <a:lvl2pPr>
              <a:defRPr/>
            </a:lvl2pPr>
            <a:lvl3pPr>
              <a:defRPr/>
            </a:lvl3pPr>
            <a:lvl4pPr marL="307168" indent="0">
              <a:buNone/>
              <a:defRPr/>
            </a:lvl4pPr>
            <a:lvl5pPr>
              <a:buNone/>
              <a:defRPr/>
            </a:lvl5pPr>
          </a:lstStyle>
          <a:p>
            <a:pPr lvl="0"/>
            <a:r>
              <a:rPr lang="en-US" dirty="0"/>
              <a:t>Click to edit Master text styles 16pts</a:t>
            </a:r>
          </a:p>
          <a:p>
            <a:pPr lvl="1"/>
            <a:r>
              <a:rPr lang="en-US" dirty="0"/>
              <a:t>Second level 14pts</a:t>
            </a:r>
          </a:p>
          <a:p>
            <a:pPr lvl="2"/>
            <a:r>
              <a:rPr lang="en-US" dirty="0"/>
              <a:t>Third level 14pts</a:t>
            </a:r>
          </a:p>
          <a:p>
            <a:pPr marL="609539" marR="0" lvl="3" indent="-302368" algn="l" defTabSz="1625398" rtl="0" eaLnBrk="1" fontAlgn="auto" latinLnBrk="0" hangingPunct="1">
              <a:lnSpc>
                <a:spcPct val="110000"/>
              </a:lnSpc>
              <a:spcBef>
                <a:spcPts val="800"/>
              </a:spcBef>
              <a:spcAft>
                <a:spcPts val="800"/>
              </a:spcAft>
              <a:buClrTx/>
              <a:buSzTx/>
              <a:buFont typeface="Proxima Nova A" panose="02000506030000020004" pitchFamily="50" charset="0"/>
              <a:buChar char="-"/>
              <a:tabLst/>
              <a:defRPr/>
            </a:pPr>
            <a:r>
              <a:rPr lang="en-US" dirty="0"/>
              <a:t>Fourth level 14pts</a:t>
            </a:r>
          </a:p>
          <a:p>
            <a:pPr marL="0" marR="0" lvl="4" indent="0" algn="l" defTabSz="1625398" rtl="0" eaLnBrk="1" fontAlgn="auto" latinLnBrk="0" hangingPunct="1">
              <a:lnSpc>
                <a:spcPct val="110000"/>
              </a:lnSpc>
              <a:spcBef>
                <a:spcPts val="800"/>
              </a:spcBef>
              <a:spcAft>
                <a:spcPts val="800"/>
              </a:spcAft>
              <a:buClrTx/>
              <a:buSzTx/>
              <a:buFont typeface="Calibri" panose="020F0502020204030204" pitchFamily="34" charset="0"/>
              <a:buChar char="﻿"/>
              <a:tabLst/>
              <a:defRPr/>
            </a:pPr>
            <a:r>
              <a:rPr lang="en-US" dirty="0"/>
              <a:t>Fifth level 14pts</a:t>
            </a:r>
          </a:p>
        </p:txBody>
      </p:sp>
      <p:sp>
        <p:nvSpPr>
          <p:cNvPr id="5" name="Footer Placeholder 4"/>
          <p:cNvSpPr>
            <a:spLocks noGrp="1"/>
          </p:cNvSpPr>
          <p:nvPr>
            <p:ph type="ftr" sz="quarter" idx="11"/>
          </p:nvPr>
        </p:nvSpPr>
        <p:spPr/>
        <p:txBody>
          <a:bodyPr/>
          <a:lstStyle>
            <a:lvl1pPr>
              <a:defRPr b="0"/>
            </a:lvl1pPr>
          </a:lstStyle>
          <a:p>
            <a:r>
              <a:rPr lang="en-AU" dirty="0"/>
              <a:t>(Presentation Title)</a:t>
            </a:r>
          </a:p>
        </p:txBody>
      </p:sp>
      <p:sp>
        <p:nvSpPr>
          <p:cNvPr id="6" name="Slide Number Placeholder 5"/>
          <p:cNvSpPr>
            <a:spLocks noGrp="1"/>
          </p:cNvSpPr>
          <p:nvPr>
            <p:ph type="sldNum" sz="quarter" idx="12"/>
          </p:nvPr>
        </p:nvSpPr>
        <p:spPr/>
        <p:txBody>
          <a:bodyPr/>
          <a:lstStyle/>
          <a:p>
            <a:fld id="{284A07E2-E97A-42E4-8313-125419E51080}" type="slidenum">
              <a:rPr lang="en-AU" smtClean="0"/>
              <a:t>‹#›</a:t>
            </a:fld>
            <a:endParaRPr lang="en-AU" dirty="0"/>
          </a:p>
        </p:txBody>
      </p:sp>
    </p:spTree>
    <p:extLst>
      <p:ext uri="{BB962C8B-B14F-4D97-AF65-F5344CB8AC3E}">
        <p14:creationId xmlns:p14="http://schemas.microsoft.com/office/powerpoint/2010/main" val="22324440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x2">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Master title style 30pts</a:t>
            </a:r>
          </a:p>
        </p:txBody>
      </p:sp>
      <p:sp>
        <p:nvSpPr>
          <p:cNvPr id="3" name="Content Placeholder 2"/>
          <p:cNvSpPr>
            <a:spLocks noGrp="1"/>
          </p:cNvSpPr>
          <p:nvPr>
            <p:ph sz="half" idx="1" hasCustomPrompt="1"/>
          </p:nvPr>
        </p:nvSpPr>
        <p:spPr>
          <a:xfrm>
            <a:off x="960000" y="2434167"/>
            <a:ext cx="6720000" cy="5801784"/>
          </a:xfrm>
        </p:spPr>
        <p:txBody>
          <a:bodyPr/>
          <a:lstStyle>
            <a:lvl1pPr>
              <a:defRPr/>
            </a:lvl1pPr>
            <a:lvl2pPr>
              <a:defRPr/>
            </a:lvl2pPr>
            <a:lvl3pPr>
              <a:defRPr/>
            </a:lvl3pPr>
            <a:lvl4pPr>
              <a:defRPr/>
            </a:lvl4pPr>
            <a:lvl5pPr>
              <a:defRPr/>
            </a:lvl5pPr>
          </a:lstStyle>
          <a:p>
            <a:pPr lvl="0"/>
            <a:r>
              <a:rPr lang="en-US" dirty="0"/>
              <a:t>Click to edit Master text styles 16pts</a:t>
            </a:r>
          </a:p>
          <a:p>
            <a:pPr lvl="1"/>
            <a:r>
              <a:rPr lang="en-US" dirty="0"/>
              <a:t>Second level 14pts</a:t>
            </a:r>
          </a:p>
          <a:p>
            <a:pPr lvl="2"/>
            <a:r>
              <a:rPr lang="en-US" dirty="0"/>
              <a:t>Third level 14pts</a:t>
            </a:r>
          </a:p>
          <a:p>
            <a:pPr lvl="3"/>
            <a:r>
              <a:rPr lang="en-US" dirty="0"/>
              <a:t>Fourth level 14pts</a:t>
            </a:r>
          </a:p>
          <a:p>
            <a:pPr lvl="4"/>
            <a:r>
              <a:rPr lang="en-US" dirty="0"/>
              <a:t>Fifth level 14pts</a:t>
            </a:r>
          </a:p>
        </p:txBody>
      </p:sp>
      <p:sp>
        <p:nvSpPr>
          <p:cNvPr id="4" name="Content Placeholder 3"/>
          <p:cNvSpPr>
            <a:spLocks noGrp="1"/>
          </p:cNvSpPr>
          <p:nvPr>
            <p:ph sz="half" idx="2" hasCustomPrompt="1"/>
          </p:nvPr>
        </p:nvSpPr>
        <p:spPr>
          <a:xfrm>
            <a:off x="8640000" y="2434167"/>
            <a:ext cx="6720000" cy="5801784"/>
          </a:xfrm>
        </p:spPr>
        <p:txBody>
          <a:bodyPr/>
          <a:lstStyle>
            <a:lvl1pPr>
              <a:defRPr/>
            </a:lvl1pPr>
            <a:lvl2pPr>
              <a:defRPr/>
            </a:lvl2pPr>
            <a:lvl3pPr>
              <a:defRPr/>
            </a:lvl3pPr>
            <a:lvl4pPr>
              <a:defRPr/>
            </a:lvl4pPr>
            <a:lvl5pPr>
              <a:defRPr/>
            </a:lvl5pPr>
          </a:lstStyle>
          <a:p>
            <a:pPr lvl="0"/>
            <a:r>
              <a:rPr lang="en-US" dirty="0"/>
              <a:t>Click to edit Master text styles 16pts</a:t>
            </a:r>
          </a:p>
          <a:p>
            <a:pPr lvl="1"/>
            <a:r>
              <a:rPr lang="en-US" dirty="0"/>
              <a:t>Second level 14pts</a:t>
            </a:r>
          </a:p>
          <a:p>
            <a:pPr lvl="2"/>
            <a:r>
              <a:rPr lang="en-US" dirty="0"/>
              <a:t>Third level 14pts</a:t>
            </a:r>
          </a:p>
          <a:p>
            <a:pPr lvl="3"/>
            <a:r>
              <a:rPr lang="en-US" dirty="0"/>
              <a:t>Fourth level 14pts</a:t>
            </a:r>
          </a:p>
          <a:p>
            <a:pPr lvl="4"/>
            <a:r>
              <a:rPr lang="en-US" dirty="0"/>
              <a:t>Fifth level 14pts</a:t>
            </a:r>
          </a:p>
        </p:txBody>
      </p:sp>
      <p:sp>
        <p:nvSpPr>
          <p:cNvPr id="6" name="Footer Placeholder 5"/>
          <p:cNvSpPr>
            <a:spLocks noGrp="1"/>
          </p:cNvSpPr>
          <p:nvPr>
            <p:ph type="ftr" sz="quarter" idx="11"/>
          </p:nvPr>
        </p:nvSpPr>
        <p:spPr>
          <a:xfrm>
            <a:off x="1354667" y="8474409"/>
            <a:ext cx="1955800" cy="486833"/>
          </a:xfrm>
        </p:spPr>
        <p:txBody>
          <a:bodyPr/>
          <a:lstStyle/>
          <a:p>
            <a:r>
              <a:rPr lang="en-AU" dirty="0"/>
              <a:t>(Presentation Title)</a:t>
            </a:r>
          </a:p>
        </p:txBody>
      </p:sp>
      <p:sp>
        <p:nvSpPr>
          <p:cNvPr id="7" name="Slide Number Placeholder 6"/>
          <p:cNvSpPr>
            <a:spLocks noGrp="1"/>
          </p:cNvSpPr>
          <p:nvPr>
            <p:ph type="sldNum" sz="quarter" idx="12"/>
          </p:nvPr>
        </p:nvSpPr>
        <p:spPr/>
        <p:txBody>
          <a:bodyPr/>
          <a:lstStyle/>
          <a:p>
            <a:fld id="{284A07E2-E97A-42E4-8313-125419E51080}" type="slidenum">
              <a:rPr lang="en-AU" smtClean="0"/>
              <a:t>‹#›</a:t>
            </a:fld>
            <a:endParaRPr lang="en-AU" dirty="0"/>
          </a:p>
        </p:txBody>
      </p:sp>
    </p:spTree>
    <p:extLst>
      <p:ext uri="{BB962C8B-B14F-4D97-AF65-F5344CB8AC3E}">
        <p14:creationId xmlns:p14="http://schemas.microsoft.com/office/powerpoint/2010/main" val="38003694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x2 with 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0000" y="720001"/>
            <a:ext cx="14400000" cy="548730"/>
          </a:xfrm>
        </p:spPr>
        <p:txBody>
          <a:bodyPr/>
          <a:lstStyle>
            <a:lvl1pPr>
              <a:defRPr/>
            </a:lvl1pPr>
          </a:lstStyle>
          <a:p>
            <a:r>
              <a:rPr lang="en-US" dirty="0"/>
              <a:t>Click to edit Master title style 30 pts</a:t>
            </a:r>
          </a:p>
        </p:txBody>
      </p:sp>
      <p:sp>
        <p:nvSpPr>
          <p:cNvPr id="3" name="Content Placeholder 2"/>
          <p:cNvSpPr>
            <a:spLocks noGrp="1"/>
          </p:cNvSpPr>
          <p:nvPr>
            <p:ph sz="half" idx="1" hasCustomPrompt="1"/>
          </p:nvPr>
        </p:nvSpPr>
        <p:spPr>
          <a:xfrm>
            <a:off x="960000" y="2434167"/>
            <a:ext cx="6720000" cy="5801784"/>
          </a:xfrm>
        </p:spPr>
        <p:txBody>
          <a:bodyPr/>
          <a:lstStyle>
            <a:lvl1pPr>
              <a:defRPr/>
            </a:lvl1pPr>
            <a:lvl2pPr>
              <a:defRPr/>
            </a:lvl2pPr>
            <a:lvl3pPr>
              <a:defRPr/>
            </a:lvl3pPr>
            <a:lvl4pPr>
              <a:defRPr/>
            </a:lvl4pPr>
            <a:lvl5pPr>
              <a:defRPr/>
            </a:lvl5pPr>
          </a:lstStyle>
          <a:p>
            <a:pPr lvl="0"/>
            <a:r>
              <a:rPr lang="en-US" dirty="0"/>
              <a:t>Click to edit Master text styles 16pts</a:t>
            </a:r>
          </a:p>
          <a:p>
            <a:pPr lvl="1"/>
            <a:r>
              <a:rPr lang="en-US" dirty="0"/>
              <a:t>Second level 14pts</a:t>
            </a:r>
          </a:p>
          <a:p>
            <a:pPr lvl="2"/>
            <a:r>
              <a:rPr lang="en-US" dirty="0"/>
              <a:t>Third level 14pts</a:t>
            </a:r>
          </a:p>
          <a:p>
            <a:pPr lvl="3"/>
            <a:r>
              <a:rPr lang="en-US" dirty="0"/>
              <a:t>Fourth level 14pts</a:t>
            </a:r>
          </a:p>
          <a:p>
            <a:pPr lvl="4"/>
            <a:r>
              <a:rPr lang="en-US" dirty="0"/>
              <a:t>Fifth level 14pts</a:t>
            </a:r>
          </a:p>
        </p:txBody>
      </p:sp>
      <p:sp>
        <p:nvSpPr>
          <p:cNvPr id="4" name="Content Placeholder 3"/>
          <p:cNvSpPr>
            <a:spLocks noGrp="1"/>
          </p:cNvSpPr>
          <p:nvPr>
            <p:ph sz="half" idx="2" hasCustomPrompt="1"/>
          </p:nvPr>
        </p:nvSpPr>
        <p:spPr>
          <a:xfrm>
            <a:off x="8640000" y="2434167"/>
            <a:ext cx="6720000" cy="5801784"/>
          </a:xfrm>
        </p:spPr>
        <p:txBody>
          <a:bodyPr/>
          <a:lstStyle>
            <a:lvl1pPr>
              <a:defRPr/>
            </a:lvl1pPr>
            <a:lvl2pPr>
              <a:defRPr/>
            </a:lvl2pPr>
            <a:lvl3pPr>
              <a:defRPr/>
            </a:lvl3pPr>
            <a:lvl4pPr>
              <a:defRPr/>
            </a:lvl4pPr>
            <a:lvl5pPr>
              <a:defRPr/>
            </a:lvl5pPr>
          </a:lstStyle>
          <a:p>
            <a:pPr lvl="0"/>
            <a:r>
              <a:rPr lang="en-US" dirty="0"/>
              <a:t>Click to edit Master text styles 16pts</a:t>
            </a:r>
          </a:p>
          <a:p>
            <a:pPr lvl="1"/>
            <a:r>
              <a:rPr lang="en-US" dirty="0"/>
              <a:t>Second level 14pts</a:t>
            </a:r>
          </a:p>
          <a:p>
            <a:pPr lvl="2"/>
            <a:r>
              <a:rPr lang="en-US" dirty="0"/>
              <a:t>Third level 14pts</a:t>
            </a:r>
          </a:p>
          <a:p>
            <a:pPr lvl="3"/>
            <a:r>
              <a:rPr lang="en-US" dirty="0"/>
              <a:t>Fourth level 14pts</a:t>
            </a:r>
          </a:p>
          <a:p>
            <a:pPr lvl="4"/>
            <a:r>
              <a:rPr lang="en-US" dirty="0"/>
              <a:t>Fifth level 14pts</a:t>
            </a:r>
          </a:p>
        </p:txBody>
      </p:sp>
      <p:sp>
        <p:nvSpPr>
          <p:cNvPr id="6" name="Footer Placeholder 5"/>
          <p:cNvSpPr>
            <a:spLocks noGrp="1"/>
          </p:cNvSpPr>
          <p:nvPr>
            <p:ph type="ftr" sz="quarter" idx="11"/>
          </p:nvPr>
        </p:nvSpPr>
        <p:spPr>
          <a:xfrm>
            <a:off x="1354667" y="8474409"/>
            <a:ext cx="1955800" cy="486833"/>
          </a:xfrm>
        </p:spPr>
        <p:txBody>
          <a:bodyPr/>
          <a:lstStyle/>
          <a:p>
            <a:r>
              <a:rPr lang="en-AU" dirty="0"/>
              <a:t>(Presentation Title)</a:t>
            </a:r>
          </a:p>
        </p:txBody>
      </p:sp>
      <p:sp>
        <p:nvSpPr>
          <p:cNvPr id="7" name="Slide Number Placeholder 6"/>
          <p:cNvSpPr>
            <a:spLocks noGrp="1"/>
          </p:cNvSpPr>
          <p:nvPr>
            <p:ph type="sldNum" sz="quarter" idx="12"/>
          </p:nvPr>
        </p:nvSpPr>
        <p:spPr/>
        <p:txBody>
          <a:bodyPr/>
          <a:lstStyle/>
          <a:p>
            <a:fld id="{284A07E2-E97A-42E4-8313-125419E51080}" type="slidenum">
              <a:rPr lang="en-AU" smtClean="0"/>
              <a:t>‹#›</a:t>
            </a:fld>
            <a:endParaRPr lang="en-AU" dirty="0"/>
          </a:p>
        </p:txBody>
      </p:sp>
      <p:sp>
        <p:nvSpPr>
          <p:cNvPr id="10" name="Rectangle 9">
            <a:extLst>
              <a:ext uri="{FF2B5EF4-FFF2-40B4-BE49-F238E27FC236}">
                <a16:creationId xmlns:a16="http://schemas.microsoft.com/office/drawing/2014/main" id="{B38F22AB-D71E-4ED5-A2D8-0C9E230E1281}"/>
              </a:ext>
            </a:extLst>
          </p:cNvPr>
          <p:cNvSpPr/>
          <p:nvPr userDrawn="1"/>
        </p:nvSpPr>
        <p:spPr>
          <a:xfrm flipH="1">
            <a:off x="8128000" y="1979999"/>
            <a:ext cx="4800" cy="644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3807" dirty="0"/>
          </a:p>
        </p:txBody>
      </p:sp>
    </p:spTree>
    <p:extLst>
      <p:ext uri="{BB962C8B-B14F-4D97-AF65-F5344CB8AC3E}">
        <p14:creationId xmlns:p14="http://schemas.microsoft.com/office/powerpoint/2010/main" val="35945077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x4 with lin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Master title style 30pts</a:t>
            </a:r>
          </a:p>
        </p:txBody>
      </p:sp>
      <p:sp>
        <p:nvSpPr>
          <p:cNvPr id="3" name="Content Placeholder 2"/>
          <p:cNvSpPr>
            <a:spLocks noGrp="1"/>
          </p:cNvSpPr>
          <p:nvPr>
            <p:ph sz="half" idx="1" hasCustomPrompt="1"/>
          </p:nvPr>
        </p:nvSpPr>
        <p:spPr>
          <a:xfrm>
            <a:off x="960004" y="2433638"/>
            <a:ext cx="2828797" cy="5832000"/>
          </a:xfrm>
        </p:spPr>
        <p:txBody>
          <a:bodyPr/>
          <a:lstStyle>
            <a:lvl1pPr>
              <a:defRPr/>
            </a:lvl1pPr>
            <a:lvl2pPr>
              <a:defRPr/>
            </a:lvl2pPr>
            <a:lvl3pPr>
              <a:defRPr/>
            </a:lvl3pPr>
            <a:lvl4pPr>
              <a:defRPr/>
            </a:lvl4pPr>
            <a:lvl5pPr>
              <a:defRPr/>
            </a:lvl5pPr>
          </a:lstStyle>
          <a:p>
            <a:pPr lvl="0"/>
            <a:r>
              <a:rPr lang="en-US" dirty="0"/>
              <a:t>Click to edit Master text styles 16pts</a:t>
            </a:r>
          </a:p>
          <a:p>
            <a:pPr lvl="1"/>
            <a:r>
              <a:rPr lang="en-US" dirty="0"/>
              <a:t>Second level 14pts</a:t>
            </a:r>
          </a:p>
          <a:p>
            <a:pPr lvl="2"/>
            <a:r>
              <a:rPr lang="en-US" dirty="0"/>
              <a:t>Third level 14pts</a:t>
            </a:r>
          </a:p>
          <a:p>
            <a:pPr lvl="3"/>
            <a:r>
              <a:rPr lang="en-US" dirty="0"/>
              <a:t>Fourth level 14pts</a:t>
            </a:r>
          </a:p>
          <a:p>
            <a:pPr lvl="4"/>
            <a:r>
              <a:rPr lang="en-US" dirty="0"/>
              <a:t>Fifth level 14pts</a:t>
            </a:r>
          </a:p>
        </p:txBody>
      </p:sp>
      <p:sp>
        <p:nvSpPr>
          <p:cNvPr id="4" name="Content Placeholder 3"/>
          <p:cNvSpPr>
            <a:spLocks noGrp="1"/>
          </p:cNvSpPr>
          <p:nvPr>
            <p:ph sz="half" idx="2" hasCustomPrompt="1"/>
          </p:nvPr>
        </p:nvSpPr>
        <p:spPr>
          <a:xfrm>
            <a:off x="4797332" y="2434166"/>
            <a:ext cx="2827200" cy="5801784"/>
          </a:xfrm>
        </p:spPr>
        <p:txBody>
          <a:bodyPr/>
          <a:lstStyle>
            <a:lvl1pPr>
              <a:defRPr/>
            </a:lvl1pPr>
            <a:lvl2pPr>
              <a:defRPr/>
            </a:lvl2pPr>
            <a:lvl3pPr>
              <a:defRPr/>
            </a:lvl3pPr>
            <a:lvl4pPr>
              <a:defRPr/>
            </a:lvl4pPr>
            <a:lvl5pPr>
              <a:defRPr/>
            </a:lvl5pPr>
          </a:lstStyle>
          <a:p>
            <a:pPr lvl="0"/>
            <a:r>
              <a:rPr lang="en-US" dirty="0"/>
              <a:t>Click to edit Master text styles 16pts</a:t>
            </a:r>
          </a:p>
          <a:p>
            <a:pPr lvl="1"/>
            <a:r>
              <a:rPr lang="en-US" dirty="0"/>
              <a:t>Second level 14pts</a:t>
            </a:r>
          </a:p>
          <a:p>
            <a:pPr lvl="2"/>
            <a:r>
              <a:rPr lang="en-US" dirty="0"/>
              <a:t>Third level 14pts</a:t>
            </a:r>
          </a:p>
          <a:p>
            <a:pPr lvl="3"/>
            <a:r>
              <a:rPr lang="en-US" dirty="0"/>
              <a:t>Fourth level 14pts</a:t>
            </a:r>
          </a:p>
          <a:p>
            <a:pPr lvl="4"/>
            <a:r>
              <a:rPr lang="en-US" dirty="0"/>
              <a:t>Fifth level 14pts</a:t>
            </a:r>
          </a:p>
        </p:txBody>
      </p:sp>
      <p:sp>
        <p:nvSpPr>
          <p:cNvPr id="6" name="Footer Placeholder 5"/>
          <p:cNvSpPr>
            <a:spLocks noGrp="1"/>
          </p:cNvSpPr>
          <p:nvPr>
            <p:ph type="ftr" sz="quarter" idx="11"/>
          </p:nvPr>
        </p:nvSpPr>
        <p:spPr>
          <a:xfrm>
            <a:off x="1354667" y="8474409"/>
            <a:ext cx="1955800" cy="486833"/>
          </a:xfrm>
        </p:spPr>
        <p:txBody>
          <a:bodyPr/>
          <a:lstStyle/>
          <a:p>
            <a:r>
              <a:rPr lang="en-AU" dirty="0"/>
              <a:t>(Presentation Title)</a:t>
            </a:r>
          </a:p>
        </p:txBody>
      </p:sp>
      <p:sp>
        <p:nvSpPr>
          <p:cNvPr id="7" name="Slide Number Placeholder 6"/>
          <p:cNvSpPr>
            <a:spLocks noGrp="1"/>
          </p:cNvSpPr>
          <p:nvPr>
            <p:ph type="sldNum" sz="quarter" idx="12"/>
          </p:nvPr>
        </p:nvSpPr>
        <p:spPr/>
        <p:txBody>
          <a:bodyPr/>
          <a:lstStyle/>
          <a:p>
            <a:fld id="{284A07E2-E97A-42E4-8313-125419E51080}" type="slidenum">
              <a:rPr lang="en-AU" smtClean="0"/>
              <a:t>‹#›</a:t>
            </a:fld>
            <a:endParaRPr lang="en-AU" dirty="0"/>
          </a:p>
        </p:txBody>
      </p:sp>
      <p:sp>
        <p:nvSpPr>
          <p:cNvPr id="11" name="Content Placeholder 10">
            <a:extLst>
              <a:ext uri="{FF2B5EF4-FFF2-40B4-BE49-F238E27FC236}">
                <a16:creationId xmlns:a16="http://schemas.microsoft.com/office/drawing/2014/main" id="{7A8CA9E7-972C-4FEB-B770-C942F63BE59D}"/>
              </a:ext>
            </a:extLst>
          </p:cNvPr>
          <p:cNvSpPr>
            <a:spLocks noGrp="1"/>
          </p:cNvSpPr>
          <p:nvPr>
            <p:ph sz="quarter" idx="13" hasCustomPrompt="1"/>
          </p:nvPr>
        </p:nvSpPr>
        <p:spPr>
          <a:xfrm>
            <a:off x="8633065" y="2433638"/>
            <a:ext cx="2827200" cy="5802312"/>
          </a:xfrm>
        </p:spPr>
        <p:txBody>
          <a:bodyPr/>
          <a:lstStyle>
            <a:lvl1pPr>
              <a:defRPr/>
            </a:lvl1pPr>
            <a:lvl2pPr>
              <a:defRPr/>
            </a:lvl2pPr>
            <a:lvl3pPr>
              <a:defRPr/>
            </a:lvl3pPr>
            <a:lvl4pPr>
              <a:defRPr/>
            </a:lvl4pPr>
            <a:lvl5pPr>
              <a:defRPr/>
            </a:lvl5pPr>
          </a:lstStyle>
          <a:p>
            <a:pPr lvl="0"/>
            <a:r>
              <a:rPr lang="en-US" dirty="0"/>
              <a:t>Click to edit Master text styles 16pts</a:t>
            </a:r>
          </a:p>
          <a:p>
            <a:pPr lvl="1"/>
            <a:r>
              <a:rPr lang="en-US" dirty="0"/>
              <a:t>Second level 14pts</a:t>
            </a:r>
          </a:p>
          <a:p>
            <a:pPr lvl="2"/>
            <a:r>
              <a:rPr lang="en-US" dirty="0"/>
              <a:t>Third level 14pts</a:t>
            </a:r>
          </a:p>
          <a:p>
            <a:pPr lvl="3"/>
            <a:r>
              <a:rPr lang="en-US" dirty="0"/>
              <a:t>Fourth level 14pts</a:t>
            </a:r>
          </a:p>
          <a:p>
            <a:pPr lvl="4"/>
            <a:r>
              <a:rPr lang="en-US" dirty="0"/>
              <a:t>Fifth level 14pts</a:t>
            </a:r>
            <a:endParaRPr lang="en-AU" dirty="0"/>
          </a:p>
        </p:txBody>
      </p:sp>
      <p:sp>
        <p:nvSpPr>
          <p:cNvPr id="13" name="Content Placeholder 12">
            <a:extLst>
              <a:ext uri="{FF2B5EF4-FFF2-40B4-BE49-F238E27FC236}">
                <a16:creationId xmlns:a16="http://schemas.microsoft.com/office/drawing/2014/main" id="{47ED241C-6CEE-40FC-B394-A5E51EF32DF8}"/>
              </a:ext>
            </a:extLst>
          </p:cNvPr>
          <p:cNvSpPr>
            <a:spLocks noGrp="1"/>
          </p:cNvSpPr>
          <p:nvPr>
            <p:ph sz="quarter" idx="14" hasCustomPrompt="1"/>
          </p:nvPr>
        </p:nvSpPr>
        <p:spPr>
          <a:xfrm>
            <a:off x="12468799" y="2433638"/>
            <a:ext cx="2827200" cy="5802312"/>
          </a:xfrm>
        </p:spPr>
        <p:txBody>
          <a:bodyPr/>
          <a:lstStyle>
            <a:lvl1pPr>
              <a:defRPr/>
            </a:lvl1pPr>
            <a:lvl2pPr>
              <a:defRPr/>
            </a:lvl2pPr>
            <a:lvl3pPr>
              <a:defRPr/>
            </a:lvl3pPr>
            <a:lvl4pPr>
              <a:defRPr/>
            </a:lvl4pPr>
            <a:lvl5pPr>
              <a:defRPr/>
            </a:lvl5pPr>
          </a:lstStyle>
          <a:p>
            <a:pPr lvl="0"/>
            <a:r>
              <a:rPr lang="en-US" dirty="0"/>
              <a:t>Click to edit Master text styles 16pts</a:t>
            </a:r>
          </a:p>
          <a:p>
            <a:pPr lvl="1"/>
            <a:r>
              <a:rPr lang="en-US" dirty="0"/>
              <a:t>Second level 14pts</a:t>
            </a:r>
          </a:p>
          <a:p>
            <a:pPr lvl="2"/>
            <a:r>
              <a:rPr lang="en-US" dirty="0"/>
              <a:t>Third level 14pts</a:t>
            </a:r>
          </a:p>
          <a:p>
            <a:pPr lvl="3"/>
            <a:r>
              <a:rPr lang="en-US" dirty="0"/>
              <a:t>Fourth level 14pts</a:t>
            </a:r>
          </a:p>
          <a:p>
            <a:pPr lvl="4"/>
            <a:r>
              <a:rPr lang="en-US" dirty="0"/>
              <a:t>Fifth level 14pts</a:t>
            </a:r>
            <a:endParaRPr lang="en-AU" dirty="0"/>
          </a:p>
        </p:txBody>
      </p:sp>
      <p:sp>
        <p:nvSpPr>
          <p:cNvPr id="14" name="Rectangle 13">
            <a:extLst>
              <a:ext uri="{FF2B5EF4-FFF2-40B4-BE49-F238E27FC236}">
                <a16:creationId xmlns:a16="http://schemas.microsoft.com/office/drawing/2014/main" id="{63439E15-9E89-40D9-A261-12C5BC623CB1}"/>
              </a:ext>
            </a:extLst>
          </p:cNvPr>
          <p:cNvSpPr/>
          <p:nvPr userDrawn="1"/>
        </p:nvSpPr>
        <p:spPr>
          <a:xfrm flipH="1">
            <a:off x="8112000" y="1979999"/>
            <a:ext cx="4800" cy="644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3807" dirty="0"/>
          </a:p>
        </p:txBody>
      </p:sp>
      <p:sp>
        <p:nvSpPr>
          <p:cNvPr id="15" name="Rectangle 14">
            <a:extLst>
              <a:ext uri="{FF2B5EF4-FFF2-40B4-BE49-F238E27FC236}">
                <a16:creationId xmlns:a16="http://schemas.microsoft.com/office/drawing/2014/main" id="{0A0544C6-73C6-4B1D-ABCE-50D0B853385E}"/>
              </a:ext>
            </a:extLst>
          </p:cNvPr>
          <p:cNvSpPr/>
          <p:nvPr userDrawn="1"/>
        </p:nvSpPr>
        <p:spPr>
          <a:xfrm flipH="1">
            <a:off x="12168000" y="1979999"/>
            <a:ext cx="4800" cy="644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3807" dirty="0"/>
          </a:p>
        </p:txBody>
      </p:sp>
      <p:sp>
        <p:nvSpPr>
          <p:cNvPr id="16" name="Rectangle 15">
            <a:extLst>
              <a:ext uri="{FF2B5EF4-FFF2-40B4-BE49-F238E27FC236}">
                <a16:creationId xmlns:a16="http://schemas.microsoft.com/office/drawing/2014/main" id="{9F11FCB6-0A5D-456C-987D-8E512DD81C47}"/>
              </a:ext>
            </a:extLst>
          </p:cNvPr>
          <p:cNvSpPr/>
          <p:nvPr userDrawn="1"/>
        </p:nvSpPr>
        <p:spPr>
          <a:xfrm flipH="1">
            <a:off x="4056000" y="1979999"/>
            <a:ext cx="4800" cy="644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3807" dirty="0"/>
          </a:p>
        </p:txBody>
      </p:sp>
    </p:spTree>
    <p:extLst>
      <p:ext uri="{BB962C8B-B14F-4D97-AF65-F5344CB8AC3E}">
        <p14:creationId xmlns:p14="http://schemas.microsoft.com/office/powerpoint/2010/main" val="37678530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x2 and Imag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Master title style 30pts</a:t>
            </a:r>
          </a:p>
        </p:txBody>
      </p:sp>
      <p:sp>
        <p:nvSpPr>
          <p:cNvPr id="3" name="Content Placeholder 2"/>
          <p:cNvSpPr>
            <a:spLocks noGrp="1"/>
          </p:cNvSpPr>
          <p:nvPr>
            <p:ph sz="half" idx="1" hasCustomPrompt="1"/>
          </p:nvPr>
        </p:nvSpPr>
        <p:spPr>
          <a:xfrm>
            <a:off x="960000" y="2434167"/>
            <a:ext cx="4416000" cy="5801784"/>
          </a:xfrm>
        </p:spPr>
        <p:txBody>
          <a:bodyPr/>
          <a:lstStyle>
            <a:lvl1pPr>
              <a:defRPr/>
            </a:lvl1pPr>
            <a:lvl2pPr>
              <a:defRPr/>
            </a:lvl2pPr>
            <a:lvl3pPr>
              <a:defRPr/>
            </a:lvl3pPr>
            <a:lvl4pPr>
              <a:defRPr/>
            </a:lvl4pPr>
            <a:lvl5pPr>
              <a:defRPr/>
            </a:lvl5pPr>
          </a:lstStyle>
          <a:p>
            <a:pPr lvl="0"/>
            <a:r>
              <a:rPr lang="en-US" dirty="0"/>
              <a:t>Click to edit Master text styles 16pts</a:t>
            </a:r>
          </a:p>
          <a:p>
            <a:pPr lvl="1"/>
            <a:r>
              <a:rPr lang="en-US" dirty="0"/>
              <a:t>Second level 14pts</a:t>
            </a:r>
          </a:p>
          <a:p>
            <a:pPr lvl="2"/>
            <a:r>
              <a:rPr lang="en-US" dirty="0"/>
              <a:t>Third level 14pts</a:t>
            </a:r>
          </a:p>
          <a:p>
            <a:pPr lvl="3"/>
            <a:r>
              <a:rPr lang="en-US" dirty="0"/>
              <a:t>Fourth level 14pts</a:t>
            </a:r>
          </a:p>
          <a:p>
            <a:pPr lvl="4"/>
            <a:r>
              <a:rPr lang="en-US" dirty="0"/>
              <a:t>Fifth level 14pts</a:t>
            </a:r>
          </a:p>
        </p:txBody>
      </p:sp>
      <p:sp>
        <p:nvSpPr>
          <p:cNvPr id="4" name="Content Placeholder 3"/>
          <p:cNvSpPr>
            <a:spLocks noGrp="1"/>
          </p:cNvSpPr>
          <p:nvPr>
            <p:ph sz="half" idx="2" hasCustomPrompt="1"/>
          </p:nvPr>
        </p:nvSpPr>
        <p:spPr>
          <a:xfrm>
            <a:off x="5813869" y="2434167"/>
            <a:ext cx="4416267" cy="5801784"/>
          </a:xfrm>
        </p:spPr>
        <p:txBody>
          <a:bodyPr/>
          <a:lstStyle>
            <a:lvl1pPr>
              <a:defRPr/>
            </a:lvl1pPr>
            <a:lvl2pPr>
              <a:defRPr/>
            </a:lvl2pPr>
            <a:lvl3pPr>
              <a:defRPr/>
            </a:lvl3pPr>
            <a:lvl4pPr>
              <a:defRPr/>
            </a:lvl4pPr>
            <a:lvl5pPr>
              <a:defRPr/>
            </a:lvl5pPr>
          </a:lstStyle>
          <a:p>
            <a:pPr lvl="0"/>
            <a:r>
              <a:rPr lang="en-US" dirty="0"/>
              <a:t>Click to edit Master text styles 16pts</a:t>
            </a:r>
          </a:p>
          <a:p>
            <a:pPr lvl="1"/>
            <a:r>
              <a:rPr lang="en-US" dirty="0"/>
              <a:t>Second level 14pts</a:t>
            </a:r>
          </a:p>
          <a:p>
            <a:pPr lvl="2"/>
            <a:r>
              <a:rPr lang="en-US" dirty="0"/>
              <a:t>Third level 14pts</a:t>
            </a:r>
          </a:p>
          <a:p>
            <a:pPr lvl="3"/>
            <a:r>
              <a:rPr lang="en-US" dirty="0"/>
              <a:t>Fourth level 14pts</a:t>
            </a:r>
          </a:p>
          <a:p>
            <a:pPr lvl="4"/>
            <a:r>
              <a:rPr lang="en-US" dirty="0"/>
              <a:t>Fifth level 14pts</a:t>
            </a:r>
          </a:p>
        </p:txBody>
      </p:sp>
      <p:sp>
        <p:nvSpPr>
          <p:cNvPr id="6" name="Footer Placeholder 5"/>
          <p:cNvSpPr>
            <a:spLocks noGrp="1"/>
          </p:cNvSpPr>
          <p:nvPr>
            <p:ph type="ftr" sz="quarter" idx="11"/>
          </p:nvPr>
        </p:nvSpPr>
        <p:spPr>
          <a:xfrm>
            <a:off x="1354667" y="8474409"/>
            <a:ext cx="1955800" cy="486833"/>
          </a:xfrm>
        </p:spPr>
        <p:txBody>
          <a:bodyPr/>
          <a:lstStyle/>
          <a:p>
            <a:r>
              <a:rPr lang="en-AU" dirty="0"/>
              <a:t>(Presentation Title)</a:t>
            </a:r>
          </a:p>
        </p:txBody>
      </p:sp>
      <p:sp>
        <p:nvSpPr>
          <p:cNvPr id="7" name="Slide Number Placeholder 6"/>
          <p:cNvSpPr>
            <a:spLocks noGrp="1"/>
          </p:cNvSpPr>
          <p:nvPr>
            <p:ph type="sldNum" sz="quarter" idx="12"/>
          </p:nvPr>
        </p:nvSpPr>
        <p:spPr/>
        <p:txBody>
          <a:bodyPr/>
          <a:lstStyle/>
          <a:p>
            <a:fld id="{284A07E2-E97A-42E4-8313-125419E51080}" type="slidenum">
              <a:rPr lang="en-AU" smtClean="0"/>
              <a:t>‹#›</a:t>
            </a:fld>
            <a:endParaRPr lang="en-AU" dirty="0"/>
          </a:p>
        </p:txBody>
      </p:sp>
      <p:sp>
        <p:nvSpPr>
          <p:cNvPr id="9" name="Picture Placeholder 8">
            <a:extLst>
              <a:ext uri="{FF2B5EF4-FFF2-40B4-BE49-F238E27FC236}">
                <a16:creationId xmlns:a16="http://schemas.microsoft.com/office/drawing/2014/main" id="{BA0A2715-EB4E-4508-BBDB-108322F159A3}"/>
              </a:ext>
            </a:extLst>
          </p:cNvPr>
          <p:cNvSpPr>
            <a:spLocks noGrp="1"/>
          </p:cNvSpPr>
          <p:nvPr>
            <p:ph type="pic" sz="quarter" idx="13"/>
          </p:nvPr>
        </p:nvSpPr>
        <p:spPr>
          <a:xfrm>
            <a:off x="10668001" y="2434176"/>
            <a:ext cx="4692651" cy="3915833"/>
          </a:xfrm>
        </p:spPr>
        <p:txBody>
          <a:bodyPr/>
          <a:lstStyle/>
          <a:p>
            <a:endParaRPr lang="en-AU" dirty="0"/>
          </a:p>
        </p:txBody>
      </p:sp>
    </p:spTree>
    <p:extLst>
      <p:ext uri="{BB962C8B-B14F-4D97-AF65-F5344CB8AC3E}">
        <p14:creationId xmlns:p14="http://schemas.microsoft.com/office/powerpoint/2010/main" val="40337244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x2, Image x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0000" y="720001"/>
            <a:ext cx="14400000" cy="548730"/>
          </a:xfrm>
        </p:spPr>
        <p:txBody>
          <a:bodyPr/>
          <a:lstStyle>
            <a:lvl1pPr>
              <a:defRPr/>
            </a:lvl1pPr>
          </a:lstStyle>
          <a:p>
            <a:r>
              <a:rPr lang="en-US" dirty="0"/>
              <a:t>Click to edit Master title style 30pts</a:t>
            </a:r>
          </a:p>
        </p:txBody>
      </p:sp>
      <p:sp>
        <p:nvSpPr>
          <p:cNvPr id="3" name="Content Placeholder 2"/>
          <p:cNvSpPr>
            <a:spLocks noGrp="1"/>
          </p:cNvSpPr>
          <p:nvPr>
            <p:ph sz="half" idx="1" hasCustomPrompt="1"/>
          </p:nvPr>
        </p:nvSpPr>
        <p:spPr>
          <a:xfrm>
            <a:off x="960000" y="2434176"/>
            <a:ext cx="6720000" cy="334433"/>
          </a:xfrm>
        </p:spPr>
        <p:txBody>
          <a:bodyPr/>
          <a:lstStyle>
            <a:lvl1pPr>
              <a:defRPr/>
            </a:lvl1pPr>
          </a:lstStyle>
          <a:p>
            <a:pPr lvl="0"/>
            <a:r>
              <a:rPr lang="en-US" dirty="0"/>
              <a:t>Click to edit Master text styles 16pts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8640000" y="2434176"/>
            <a:ext cx="6720000" cy="334433"/>
          </a:xfrm>
        </p:spPr>
        <p:txBody>
          <a:bodyPr/>
          <a:lstStyle>
            <a:lvl1pPr>
              <a:defRPr/>
            </a:lvl1pPr>
          </a:lstStyle>
          <a:p>
            <a:pPr lvl="0"/>
            <a:r>
              <a:rPr lang="en-US" dirty="0"/>
              <a:t>Click to edit Master text styles 16pts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1354667" y="8474409"/>
            <a:ext cx="1955800" cy="486833"/>
          </a:xfrm>
        </p:spPr>
        <p:txBody>
          <a:bodyPr/>
          <a:lstStyle/>
          <a:p>
            <a:r>
              <a:rPr lang="en-AU" dirty="0"/>
              <a:t>(Presentation Title)</a:t>
            </a:r>
          </a:p>
        </p:txBody>
      </p:sp>
      <p:sp>
        <p:nvSpPr>
          <p:cNvPr id="7" name="Slide Number Placeholder 6"/>
          <p:cNvSpPr>
            <a:spLocks noGrp="1"/>
          </p:cNvSpPr>
          <p:nvPr>
            <p:ph type="sldNum" sz="quarter" idx="12"/>
          </p:nvPr>
        </p:nvSpPr>
        <p:spPr/>
        <p:txBody>
          <a:bodyPr/>
          <a:lstStyle/>
          <a:p>
            <a:fld id="{284A07E2-E97A-42E4-8313-125419E51080}" type="slidenum">
              <a:rPr lang="en-AU" smtClean="0"/>
              <a:t>‹#›</a:t>
            </a:fld>
            <a:endParaRPr lang="en-AU" dirty="0"/>
          </a:p>
        </p:txBody>
      </p:sp>
      <p:sp>
        <p:nvSpPr>
          <p:cNvPr id="10" name="Rectangle 9">
            <a:extLst>
              <a:ext uri="{FF2B5EF4-FFF2-40B4-BE49-F238E27FC236}">
                <a16:creationId xmlns:a16="http://schemas.microsoft.com/office/drawing/2014/main" id="{B38F22AB-D71E-4ED5-A2D8-0C9E230E1281}"/>
              </a:ext>
            </a:extLst>
          </p:cNvPr>
          <p:cNvSpPr/>
          <p:nvPr userDrawn="1"/>
        </p:nvSpPr>
        <p:spPr>
          <a:xfrm flipH="1">
            <a:off x="8128000" y="1979999"/>
            <a:ext cx="4800" cy="644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3807" dirty="0"/>
          </a:p>
        </p:txBody>
      </p:sp>
      <p:sp>
        <p:nvSpPr>
          <p:cNvPr id="9" name="Picture Placeholder 8">
            <a:extLst>
              <a:ext uri="{FF2B5EF4-FFF2-40B4-BE49-F238E27FC236}">
                <a16:creationId xmlns:a16="http://schemas.microsoft.com/office/drawing/2014/main" id="{8DDA03E9-4E71-4761-9A15-BAADE64FAB6D}"/>
              </a:ext>
            </a:extLst>
          </p:cNvPr>
          <p:cNvSpPr>
            <a:spLocks noGrp="1" noChangeAspect="1"/>
          </p:cNvSpPr>
          <p:nvPr>
            <p:ph type="pic" sz="quarter" idx="13"/>
          </p:nvPr>
        </p:nvSpPr>
        <p:spPr>
          <a:xfrm>
            <a:off x="956533" y="2857500"/>
            <a:ext cx="2880000" cy="2160000"/>
          </a:xfrm>
        </p:spPr>
        <p:txBody>
          <a:bodyPr/>
          <a:lstStyle/>
          <a:p>
            <a:endParaRPr lang="en-AU" dirty="0"/>
          </a:p>
        </p:txBody>
      </p:sp>
      <p:sp>
        <p:nvSpPr>
          <p:cNvPr id="12" name="Content Placeholder 11">
            <a:extLst>
              <a:ext uri="{FF2B5EF4-FFF2-40B4-BE49-F238E27FC236}">
                <a16:creationId xmlns:a16="http://schemas.microsoft.com/office/drawing/2014/main" id="{CACE8346-C5A6-402C-B6CD-2A334F852F08}"/>
              </a:ext>
            </a:extLst>
          </p:cNvPr>
          <p:cNvSpPr>
            <a:spLocks noGrp="1"/>
          </p:cNvSpPr>
          <p:nvPr>
            <p:ph sz="quarter" idx="14" hasCustomPrompt="1"/>
          </p:nvPr>
        </p:nvSpPr>
        <p:spPr>
          <a:xfrm>
            <a:off x="4288969" y="2857500"/>
            <a:ext cx="3386067" cy="4597400"/>
          </a:xfrm>
        </p:spPr>
        <p:txBody>
          <a:bodyPr/>
          <a:lstStyle>
            <a:lvl1pPr>
              <a:defRPr/>
            </a:lvl1pPr>
            <a:lvl2pPr>
              <a:defRPr/>
            </a:lvl2pPr>
            <a:lvl3pPr marL="0" indent="0">
              <a:buNone/>
              <a:defRPr/>
            </a:lvl3pPr>
            <a:lvl4pPr>
              <a:defRPr/>
            </a:lvl4pPr>
            <a:lvl5pPr>
              <a:defRPr/>
            </a:lvl5pPr>
          </a:lstStyle>
          <a:p>
            <a:pPr lvl="0"/>
            <a:r>
              <a:rPr lang="en-US" dirty="0"/>
              <a:t>Click to edit Master text styles 16pts</a:t>
            </a:r>
          </a:p>
          <a:p>
            <a:pPr lvl="1"/>
            <a:r>
              <a:rPr lang="en-US" dirty="0"/>
              <a:t>Second level 14pts</a:t>
            </a:r>
          </a:p>
          <a:p>
            <a:pPr marL="302368" marR="0" lvl="2" indent="-302368" algn="l" defTabSz="1625398" rtl="0" eaLnBrk="1" fontAlgn="auto" latinLnBrk="0" hangingPunct="1">
              <a:lnSpc>
                <a:spcPct val="110000"/>
              </a:lnSpc>
              <a:spcBef>
                <a:spcPts val="800"/>
              </a:spcBef>
              <a:spcAft>
                <a:spcPts val="800"/>
              </a:spcAft>
              <a:buClrTx/>
              <a:buSzTx/>
              <a:buFont typeface="Arial" panose="020B0604020202020204" pitchFamily="34" charset="0"/>
              <a:buChar char="•"/>
              <a:tabLst/>
              <a:defRPr/>
            </a:pPr>
            <a:r>
              <a:rPr lang="en-US" dirty="0"/>
              <a:t>Third level 14pts</a:t>
            </a:r>
          </a:p>
          <a:p>
            <a:pPr lvl="3"/>
            <a:r>
              <a:rPr lang="en-US" dirty="0"/>
              <a:t>Fourth level 14pts</a:t>
            </a:r>
          </a:p>
          <a:p>
            <a:pPr lvl="4"/>
            <a:r>
              <a:rPr lang="en-US" dirty="0"/>
              <a:t>Fifth level 14pts</a:t>
            </a:r>
            <a:endParaRPr lang="en-AU" dirty="0"/>
          </a:p>
        </p:txBody>
      </p:sp>
      <p:sp>
        <p:nvSpPr>
          <p:cNvPr id="14" name="Content Placeholder 13">
            <a:extLst>
              <a:ext uri="{FF2B5EF4-FFF2-40B4-BE49-F238E27FC236}">
                <a16:creationId xmlns:a16="http://schemas.microsoft.com/office/drawing/2014/main" id="{4B65D5F3-6824-473C-A2EE-D0DF36EE43F9}"/>
              </a:ext>
            </a:extLst>
          </p:cNvPr>
          <p:cNvSpPr>
            <a:spLocks noGrp="1"/>
          </p:cNvSpPr>
          <p:nvPr>
            <p:ph sz="quarter" idx="15" hasCustomPrompt="1"/>
          </p:nvPr>
        </p:nvSpPr>
        <p:spPr>
          <a:xfrm>
            <a:off x="955401" y="5219700"/>
            <a:ext cx="2880000" cy="812800"/>
          </a:xfrm>
        </p:spPr>
        <p:txBody>
          <a:bodyPr/>
          <a:lstStyle>
            <a:lvl1pPr>
              <a:spcBef>
                <a:spcPts val="0"/>
              </a:spcBef>
              <a:spcAft>
                <a:spcPts val="0"/>
              </a:spcAft>
              <a:defRPr sz="1200" b="0"/>
            </a:lvl1pPr>
            <a:lvl2pPr>
              <a:spcBef>
                <a:spcPts val="1600"/>
              </a:spcBef>
              <a:spcAft>
                <a:spcPts val="0"/>
              </a:spcAft>
              <a:defRPr sz="1200" b="1"/>
            </a:lvl2pPr>
            <a:lvl3pPr marL="0" indent="0">
              <a:spcBef>
                <a:spcPts val="0"/>
              </a:spcBef>
              <a:buFont typeface="Calibri" panose="020F0502020204030204" pitchFamily="34" charset="0"/>
              <a:buChar char="﻿"/>
              <a:defRPr sz="1200"/>
            </a:lvl3pPr>
            <a:lvl4pPr marL="0" indent="0">
              <a:buFont typeface="Calibri" panose="020F0502020204030204" pitchFamily="34" charset="0"/>
              <a:buChar char="﻿"/>
              <a:defRPr sz="1200"/>
            </a:lvl4pPr>
            <a:lvl5pPr>
              <a:defRPr sz="1200"/>
            </a:lvl5pPr>
          </a:lstStyle>
          <a:p>
            <a:pPr lvl="0"/>
            <a:r>
              <a:rPr lang="en-US" dirty="0"/>
              <a:t>Click to edit Master text styles 9pts</a:t>
            </a:r>
          </a:p>
          <a:p>
            <a:pPr lvl="1"/>
            <a:r>
              <a:rPr lang="en-US" dirty="0"/>
              <a:t>Second level 9pts</a:t>
            </a:r>
          </a:p>
          <a:p>
            <a:pPr lvl="2"/>
            <a:r>
              <a:rPr lang="en-US" dirty="0"/>
              <a:t>Third level 9pts</a:t>
            </a:r>
          </a:p>
          <a:p>
            <a:pPr lvl="3"/>
            <a:r>
              <a:rPr lang="en-US" dirty="0"/>
              <a:t>Fourth level 9pts</a:t>
            </a:r>
          </a:p>
          <a:p>
            <a:pPr lvl="4"/>
            <a:r>
              <a:rPr lang="en-US" dirty="0"/>
              <a:t>Fifth level 9pts</a:t>
            </a:r>
            <a:endParaRPr lang="en-AU" dirty="0"/>
          </a:p>
        </p:txBody>
      </p:sp>
      <p:sp>
        <p:nvSpPr>
          <p:cNvPr id="16" name="Picture Placeholder 15">
            <a:extLst>
              <a:ext uri="{FF2B5EF4-FFF2-40B4-BE49-F238E27FC236}">
                <a16:creationId xmlns:a16="http://schemas.microsoft.com/office/drawing/2014/main" id="{1A2B08DB-C2CD-4B67-BDB0-19FBA14E69E1}"/>
              </a:ext>
            </a:extLst>
          </p:cNvPr>
          <p:cNvSpPr>
            <a:spLocks noGrp="1" noChangeAspect="1"/>
          </p:cNvSpPr>
          <p:nvPr>
            <p:ph type="pic" sz="quarter" idx="16"/>
          </p:nvPr>
        </p:nvSpPr>
        <p:spPr>
          <a:xfrm>
            <a:off x="8649300" y="2857500"/>
            <a:ext cx="2880000" cy="2160000"/>
          </a:xfrm>
        </p:spPr>
        <p:txBody>
          <a:bodyPr/>
          <a:lstStyle/>
          <a:p>
            <a:endParaRPr lang="en-AU" dirty="0"/>
          </a:p>
        </p:txBody>
      </p:sp>
      <p:sp>
        <p:nvSpPr>
          <p:cNvPr id="18" name="Content Placeholder 17">
            <a:extLst>
              <a:ext uri="{FF2B5EF4-FFF2-40B4-BE49-F238E27FC236}">
                <a16:creationId xmlns:a16="http://schemas.microsoft.com/office/drawing/2014/main" id="{4D19F400-A833-4261-BC4A-97E1DE696A68}"/>
              </a:ext>
            </a:extLst>
          </p:cNvPr>
          <p:cNvSpPr>
            <a:spLocks noGrp="1"/>
          </p:cNvSpPr>
          <p:nvPr>
            <p:ph sz="quarter" idx="17" hasCustomPrompt="1"/>
          </p:nvPr>
        </p:nvSpPr>
        <p:spPr>
          <a:xfrm>
            <a:off x="11976000" y="2857500"/>
            <a:ext cx="3384000" cy="4597400"/>
          </a:xfrm>
        </p:spPr>
        <p:txBody>
          <a:bodyPr/>
          <a:lstStyle>
            <a:lvl1pPr>
              <a:defRPr/>
            </a:lvl1pPr>
            <a:lvl2pPr>
              <a:defRPr/>
            </a:lvl2pPr>
            <a:lvl3pPr>
              <a:defRPr/>
            </a:lvl3pPr>
            <a:lvl4pPr>
              <a:defRPr/>
            </a:lvl4pPr>
          </a:lstStyle>
          <a:p>
            <a:pPr lvl="0"/>
            <a:r>
              <a:rPr lang="en-US" dirty="0"/>
              <a:t>Click to edit Master text styles 16pts</a:t>
            </a:r>
          </a:p>
          <a:p>
            <a:pPr lvl="1"/>
            <a:r>
              <a:rPr lang="en-US" dirty="0"/>
              <a:t>Second level 14pts</a:t>
            </a:r>
          </a:p>
          <a:p>
            <a:pPr lvl="2"/>
            <a:r>
              <a:rPr lang="en-US" dirty="0"/>
              <a:t>Third level 14pts</a:t>
            </a:r>
          </a:p>
          <a:p>
            <a:pPr lvl="3"/>
            <a:r>
              <a:rPr lang="en-US" dirty="0"/>
              <a:t>Fourth level 14pts</a:t>
            </a:r>
          </a:p>
          <a:p>
            <a:pPr lvl="4"/>
            <a:r>
              <a:rPr lang="en-US" dirty="0"/>
              <a:t>Fifth level</a:t>
            </a:r>
            <a:endParaRPr lang="en-AU" dirty="0"/>
          </a:p>
        </p:txBody>
      </p:sp>
      <p:sp>
        <p:nvSpPr>
          <p:cNvPr id="20" name="Content Placeholder 19">
            <a:extLst>
              <a:ext uri="{FF2B5EF4-FFF2-40B4-BE49-F238E27FC236}">
                <a16:creationId xmlns:a16="http://schemas.microsoft.com/office/drawing/2014/main" id="{91A98EF1-B0A5-4BCB-BA9D-3CBB23BFC1E8}"/>
              </a:ext>
            </a:extLst>
          </p:cNvPr>
          <p:cNvSpPr>
            <a:spLocks noGrp="1"/>
          </p:cNvSpPr>
          <p:nvPr>
            <p:ph sz="quarter" idx="18" hasCustomPrompt="1"/>
          </p:nvPr>
        </p:nvSpPr>
        <p:spPr>
          <a:xfrm>
            <a:off x="8649300" y="5219700"/>
            <a:ext cx="2880000" cy="812800"/>
          </a:xfrm>
        </p:spPr>
        <p:txBody>
          <a:bodyPr/>
          <a:lstStyle>
            <a:lvl1pPr>
              <a:spcBef>
                <a:spcPts val="0"/>
              </a:spcBef>
              <a:spcAft>
                <a:spcPts val="0"/>
              </a:spcAft>
              <a:defRPr sz="1200" b="0"/>
            </a:lvl1pPr>
            <a:lvl2pPr>
              <a:spcBef>
                <a:spcPts val="1600"/>
              </a:spcBef>
              <a:spcAft>
                <a:spcPts val="0"/>
              </a:spcAft>
              <a:defRPr sz="1200" b="1"/>
            </a:lvl2pPr>
            <a:lvl3pPr marL="0" indent="0">
              <a:spcBef>
                <a:spcPts val="0"/>
              </a:spcBef>
              <a:buFont typeface="Calibri" panose="020F0502020204030204" pitchFamily="34" charset="0"/>
              <a:buChar char="﻿"/>
              <a:defRPr sz="1200"/>
            </a:lvl3pPr>
            <a:lvl4pPr marL="0" indent="0">
              <a:buFont typeface="Calibri" panose="020F0502020204030204" pitchFamily="34" charset="0"/>
              <a:buChar char="﻿"/>
              <a:defRPr sz="1200"/>
            </a:lvl4pPr>
            <a:lvl5pPr>
              <a:defRPr sz="1200"/>
            </a:lvl5pPr>
          </a:lstStyle>
          <a:p>
            <a:pPr lvl="0"/>
            <a:r>
              <a:rPr lang="en-US" dirty="0"/>
              <a:t>Click to edit Master text styles 9pts</a:t>
            </a:r>
          </a:p>
          <a:p>
            <a:pPr lvl="1"/>
            <a:r>
              <a:rPr lang="en-US" dirty="0"/>
              <a:t>Second level 9pts</a:t>
            </a:r>
          </a:p>
          <a:p>
            <a:pPr lvl="2"/>
            <a:r>
              <a:rPr lang="en-US" dirty="0"/>
              <a:t>Third level 9pts</a:t>
            </a:r>
          </a:p>
          <a:p>
            <a:pPr lvl="3"/>
            <a:r>
              <a:rPr lang="en-US" dirty="0"/>
              <a:t>Fourth level 9pts</a:t>
            </a:r>
          </a:p>
          <a:p>
            <a:pPr lvl="4"/>
            <a:r>
              <a:rPr lang="en-US" dirty="0"/>
              <a:t>Fifth level 9pts</a:t>
            </a:r>
            <a:endParaRPr lang="en-AU" dirty="0"/>
          </a:p>
        </p:txBody>
      </p:sp>
    </p:spTree>
    <p:extLst>
      <p:ext uri="{BB962C8B-B14F-4D97-AF65-F5344CB8AC3E}">
        <p14:creationId xmlns:p14="http://schemas.microsoft.com/office/powerpoint/2010/main" val="31204032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Content x2, Image x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0000" y="720001"/>
            <a:ext cx="14400000" cy="548730"/>
          </a:xfrm>
        </p:spPr>
        <p:txBody>
          <a:bodyPr/>
          <a:lstStyle>
            <a:lvl1pPr>
              <a:defRPr/>
            </a:lvl1pPr>
          </a:lstStyle>
          <a:p>
            <a:r>
              <a:rPr lang="en-US" dirty="0"/>
              <a:t>Click to edit Master title style 30pts</a:t>
            </a:r>
          </a:p>
        </p:txBody>
      </p:sp>
      <p:sp>
        <p:nvSpPr>
          <p:cNvPr id="6" name="Footer Placeholder 5"/>
          <p:cNvSpPr>
            <a:spLocks noGrp="1"/>
          </p:cNvSpPr>
          <p:nvPr>
            <p:ph type="ftr" sz="quarter" idx="11"/>
          </p:nvPr>
        </p:nvSpPr>
        <p:spPr>
          <a:xfrm>
            <a:off x="1354667" y="8474409"/>
            <a:ext cx="1955800" cy="486833"/>
          </a:xfrm>
        </p:spPr>
        <p:txBody>
          <a:bodyPr/>
          <a:lstStyle/>
          <a:p>
            <a:r>
              <a:rPr lang="en-AU" dirty="0"/>
              <a:t>(Presentation Title)</a:t>
            </a:r>
          </a:p>
        </p:txBody>
      </p:sp>
      <p:sp>
        <p:nvSpPr>
          <p:cNvPr id="7" name="Slide Number Placeholder 6"/>
          <p:cNvSpPr>
            <a:spLocks noGrp="1"/>
          </p:cNvSpPr>
          <p:nvPr>
            <p:ph type="sldNum" sz="quarter" idx="12"/>
          </p:nvPr>
        </p:nvSpPr>
        <p:spPr/>
        <p:txBody>
          <a:bodyPr/>
          <a:lstStyle/>
          <a:p>
            <a:fld id="{284A07E2-E97A-42E4-8313-125419E51080}" type="slidenum">
              <a:rPr lang="en-AU" smtClean="0"/>
              <a:t>‹#›</a:t>
            </a:fld>
            <a:endParaRPr lang="en-AU" dirty="0"/>
          </a:p>
        </p:txBody>
      </p:sp>
    </p:spTree>
    <p:extLst>
      <p:ext uri="{BB962C8B-B14F-4D97-AF65-F5344CB8AC3E}">
        <p14:creationId xmlns:p14="http://schemas.microsoft.com/office/powerpoint/2010/main" val="3591166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Cover Gree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BC90EF-D095-48E3-ACA4-0FD8F3D8AD0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 y="9"/>
            <a:ext cx="16255998" cy="9143999"/>
          </a:xfrm>
          <a:prstGeom prst="rect">
            <a:avLst/>
          </a:prstGeom>
        </p:spPr>
      </p:pic>
      <p:sp>
        <p:nvSpPr>
          <p:cNvPr id="2" name="Title 1"/>
          <p:cNvSpPr>
            <a:spLocks noGrp="1"/>
          </p:cNvSpPr>
          <p:nvPr>
            <p:ph type="title" hasCustomPrompt="1"/>
          </p:nvPr>
        </p:nvSpPr>
        <p:spPr>
          <a:xfrm>
            <a:off x="915568" y="2921938"/>
            <a:ext cx="6737489" cy="1701290"/>
          </a:xfrm>
        </p:spPr>
        <p:txBody>
          <a:bodyPr/>
          <a:lstStyle>
            <a:lvl1pPr>
              <a:defRPr/>
            </a:lvl1pPr>
          </a:lstStyle>
          <a:p>
            <a:r>
              <a:rPr lang="en-US" dirty="0"/>
              <a:t>Click to edit Master title style 33pts</a:t>
            </a:r>
          </a:p>
        </p:txBody>
      </p:sp>
      <p:sp>
        <p:nvSpPr>
          <p:cNvPr id="3" name="Content Placeholder 2"/>
          <p:cNvSpPr>
            <a:spLocks noGrp="1"/>
          </p:cNvSpPr>
          <p:nvPr>
            <p:ph idx="1" hasCustomPrompt="1"/>
          </p:nvPr>
        </p:nvSpPr>
        <p:spPr>
          <a:xfrm>
            <a:off x="915563" y="5215385"/>
            <a:ext cx="6737488" cy="2798284"/>
          </a:xfrm>
        </p:spPr>
        <p:txBody>
          <a:bodyPr/>
          <a:lstStyle>
            <a:lvl1pPr>
              <a:defRPr/>
            </a:lvl1pPr>
            <a:lvl2pPr>
              <a:defRPr/>
            </a:lvl2pPr>
            <a:lvl3pPr>
              <a:defRPr sz="1600"/>
            </a:lvl3pPr>
          </a:lstStyle>
          <a:p>
            <a:pPr lvl="0"/>
            <a:r>
              <a:rPr lang="en-US" dirty="0"/>
              <a:t>Click to edit Master text styles 22pts</a:t>
            </a:r>
          </a:p>
          <a:p>
            <a:pPr lvl="1"/>
            <a:r>
              <a:rPr lang="en-US" dirty="0"/>
              <a:t>Second level 12pts</a:t>
            </a:r>
          </a:p>
        </p:txBody>
      </p:sp>
      <p:pic>
        <p:nvPicPr>
          <p:cNvPr id="6" name="Picture 5">
            <a:extLst>
              <a:ext uri="{FF2B5EF4-FFF2-40B4-BE49-F238E27FC236}">
                <a16:creationId xmlns:a16="http://schemas.microsoft.com/office/drawing/2014/main" id="{80EF232F-2031-414F-A98F-D10773EA2D0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0001" y="8640000"/>
            <a:ext cx="2257304" cy="180000"/>
          </a:xfrm>
          <a:prstGeom prst="rect">
            <a:avLst/>
          </a:prstGeom>
        </p:spPr>
      </p:pic>
    </p:spTree>
    <p:extLst>
      <p:ext uri="{BB962C8B-B14F-4D97-AF65-F5344CB8AC3E}">
        <p14:creationId xmlns:p14="http://schemas.microsoft.com/office/powerpoint/2010/main" val="3443129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Cover Gree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5568" y="2921938"/>
            <a:ext cx="6737489" cy="1701290"/>
          </a:xfrm>
        </p:spPr>
        <p:txBody>
          <a:bodyPr/>
          <a:lstStyle>
            <a:lvl1pPr>
              <a:defRPr/>
            </a:lvl1pPr>
          </a:lstStyle>
          <a:p>
            <a:r>
              <a:rPr lang="en-US" dirty="0"/>
              <a:t>Click to edit Master title style 33pts</a:t>
            </a:r>
          </a:p>
        </p:txBody>
      </p:sp>
      <p:sp>
        <p:nvSpPr>
          <p:cNvPr id="3" name="Content Placeholder 2"/>
          <p:cNvSpPr>
            <a:spLocks noGrp="1"/>
          </p:cNvSpPr>
          <p:nvPr>
            <p:ph idx="1" hasCustomPrompt="1"/>
          </p:nvPr>
        </p:nvSpPr>
        <p:spPr>
          <a:xfrm>
            <a:off x="915563" y="5215385"/>
            <a:ext cx="6737488" cy="2798284"/>
          </a:xfrm>
        </p:spPr>
        <p:txBody>
          <a:bodyPr/>
          <a:lstStyle>
            <a:lvl1pPr>
              <a:defRPr/>
            </a:lvl1pPr>
            <a:lvl2pPr>
              <a:defRPr/>
            </a:lvl2pPr>
            <a:lvl3pPr>
              <a:defRPr sz="1600"/>
            </a:lvl3pPr>
          </a:lstStyle>
          <a:p>
            <a:pPr lvl="0"/>
            <a:r>
              <a:rPr lang="en-US" dirty="0"/>
              <a:t>Click to edit Master text styles 22pts</a:t>
            </a:r>
          </a:p>
          <a:p>
            <a:pPr lvl="1"/>
            <a:r>
              <a:rPr lang="en-US" dirty="0"/>
              <a:t>Second level 12pts</a:t>
            </a:r>
          </a:p>
        </p:txBody>
      </p:sp>
      <p:pic>
        <p:nvPicPr>
          <p:cNvPr id="6" name="Picture 5">
            <a:extLst>
              <a:ext uri="{FF2B5EF4-FFF2-40B4-BE49-F238E27FC236}">
                <a16:creationId xmlns:a16="http://schemas.microsoft.com/office/drawing/2014/main" id="{80EF232F-2031-414F-A98F-D10773EA2D0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0001" y="8640000"/>
            <a:ext cx="2257304" cy="180000"/>
          </a:xfrm>
          <a:prstGeom prst="rect">
            <a:avLst/>
          </a:prstGeom>
        </p:spPr>
      </p:pic>
      <p:pic>
        <p:nvPicPr>
          <p:cNvPr id="8" name="Picture 7">
            <a:extLst>
              <a:ext uri="{FF2B5EF4-FFF2-40B4-BE49-F238E27FC236}">
                <a16:creationId xmlns:a16="http://schemas.microsoft.com/office/drawing/2014/main" id="{95F90DC4-61D3-4453-9518-E9DB6EE18AE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030" y="0"/>
            <a:ext cx="16253970" cy="9145904"/>
          </a:xfrm>
          <a:prstGeom prst="rect">
            <a:avLst/>
          </a:prstGeom>
        </p:spPr>
      </p:pic>
    </p:spTree>
    <p:extLst>
      <p:ext uri="{BB962C8B-B14F-4D97-AF65-F5344CB8AC3E}">
        <p14:creationId xmlns:p14="http://schemas.microsoft.com/office/powerpoint/2010/main" val="24081704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_Cover Gree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5568" y="2921938"/>
            <a:ext cx="6737489" cy="1701290"/>
          </a:xfrm>
        </p:spPr>
        <p:txBody>
          <a:bodyPr/>
          <a:lstStyle>
            <a:lvl1pPr>
              <a:defRPr/>
            </a:lvl1pPr>
          </a:lstStyle>
          <a:p>
            <a:r>
              <a:rPr lang="en-US" dirty="0"/>
              <a:t>Click to edit Master title style 33pts</a:t>
            </a:r>
          </a:p>
        </p:txBody>
      </p:sp>
      <p:sp>
        <p:nvSpPr>
          <p:cNvPr id="3" name="Content Placeholder 2"/>
          <p:cNvSpPr>
            <a:spLocks noGrp="1"/>
          </p:cNvSpPr>
          <p:nvPr>
            <p:ph idx="1" hasCustomPrompt="1"/>
          </p:nvPr>
        </p:nvSpPr>
        <p:spPr>
          <a:xfrm>
            <a:off x="915563" y="5215385"/>
            <a:ext cx="6737488" cy="2798284"/>
          </a:xfrm>
        </p:spPr>
        <p:txBody>
          <a:bodyPr/>
          <a:lstStyle>
            <a:lvl1pPr>
              <a:defRPr/>
            </a:lvl1pPr>
            <a:lvl2pPr>
              <a:defRPr/>
            </a:lvl2pPr>
            <a:lvl3pPr>
              <a:defRPr sz="1600"/>
            </a:lvl3pPr>
          </a:lstStyle>
          <a:p>
            <a:pPr lvl="0"/>
            <a:r>
              <a:rPr lang="en-US" dirty="0"/>
              <a:t>Click to edit Master text styles 22pts</a:t>
            </a:r>
          </a:p>
          <a:p>
            <a:pPr lvl="1"/>
            <a:r>
              <a:rPr lang="en-US" dirty="0"/>
              <a:t>Second level 12pts</a:t>
            </a:r>
          </a:p>
        </p:txBody>
      </p:sp>
      <p:pic>
        <p:nvPicPr>
          <p:cNvPr id="6" name="Picture 5">
            <a:extLst>
              <a:ext uri="{FF2B5EF4-FFF2-40B4-BE49-F238E27FC236}">
                <a16:creationId xmlns:a16="http://schemas.microsoft.com/office/drawing/2014/main" id="{80EF232F-2031-414F-A98F-D10773EA2D0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0001" y="8640000"/>
            <a:ext cx="2257304" cy="180000"/>
          </a:xfrm>
          <a:prstGeom prst="rect">
            <a:avLst/>
          </a:prstGeom>
        </p:spPr>
      </p:pic>
      <p:pic>
        <p:nvPicPr>
          <p:cNvPr id="10" name="Picture 9" descr="A picture containing text, outdoor object&#10;&#10;Description automatically generated">
            <a:extLst>
              <a:ext uri="{FF2B5EF4-FFF2-40B4-BE49-F238E27FC236}">
                <a16:creationId xmlns:a16="http://schemas.microsoft.com/office/drawing/2014/main" id="{C89F99A7-0768-47F0-B186-2A00C8F41B6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6256000" cy="9144000"/>
          </a:xfrm>
          <a:prstGeom prst="rect">
            <a:avLst/>
          </a:prstGeom>
        </p:spPr>
      </p:pic>
      <p:pic>
        <p:nvPicPr>
          <p:cNvPr id="11" name="Graphic 9">
            <a:extLst>
              <a:ext uri="{FF2B5EF4-FFF2-40B4-BE49-F238E27FC236}">
                <a16:creationId xmlns:a16="http://schemas.microsoft.com/office/drawing/2014/main" id="{4A034B85-F67B-48F5-92AE-A1E6B832BA6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796589" y="0"/>
            <a:ext cx="12459411" cy="8738201"/>
          </a:xfrm>
          <a:prstGeom prst="rect">
            <a:avLst/>
          </a:prstGeom>
        </p:spPr>
      </p:pic>
    </p:spTree>
    <p:extLst>
      <p:ext uri="{BB962C8B-B14F-4D97-AF65-F5344CB8AC3E}">
        <p14:creationId xmlns:p14="http://schemas.microsoft.com/office/powerpoint/2010/main" val="29174124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No Imag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BC90EF-D095-48E3-ACA4-0FD8F3D8AD0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9"/>
            <a:ext cx="16255997" cy="9143998"/>
          </a:xfrm>
          <a:prstGeom prst="rect">
            <a:avLst/>
          </a:prstGeom>
        </p:spPr>
      </p:pic>
      <p:sp>
        <p:nvSpPr>
          <p:cNvPr id="2" name="Title 1"/>
          <p:cNvSpPr>
            <a:spLocks noGrp="1"/>
          </p:cNvSpPr>
          <p:nvPr>
            <p:ph type="title" hasCustomPrompt="1"/>
          </p:nvPr>
        </p:nvSpPr>
        <p:spPr>
          <a:xfrm>
            <a:off x="915568" y="2921938"/>
            <a:ext cx="6737489" cy="1701290"/>
          </a:xfrm>
        </p:spPr>
        <p:txBody>
          <a:bodyPr/>
          <a:lstStyle>
            <a:lvl1pPr>
              <a:defRPr/>
            </a:lvl1pPr>
          </a:lstStyle>
          <a:p>
            <a:r>
              <a:rPr lang="en-US" dirty="0"/>
              <a:t>Click to edit Master title style 33pts</a:t>
            </a:r>
          </a:p>
        </p:txBody>
      </p:sp>
    </p:spTree>
    <p:extLst>
      <p:ext uri="{BB962C8B-B14F-4D97-AF65-F5344CB8AC3E}">
        <p14:creationId xmlns:p14="http://schemas.microsoft.com/office/powerpoint/2010/main" val="13233921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ontent x2 and Imag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Master title style 30pts</a:t>
            </a:r>
          </a:p>
        </p:txBody>
      </p:sp>
      <p:sp>
        <p:nvSpPr>
          <p:cNvPr id="3" name="Content Placeholder 2"/>
          <p:cNvSpPr>
            <a:spLocks noGrp="1"/>
          </p:cNvSpPr>
          <p:nvPr>
            <p:ph sz="half" idx="1" hasCustomPrompt="1"/>
          </p:nvPr>
        </p:nvSpPr>
        <p:spPr>
          <a:xfrm>
            <a:off x="960000" y="2434167"/>
            <a:ext cx="4416000" cy="5801784"/>
          </a:xfrm>
        </p:spPr>
        <p:txBody>
          <a:bodyPr/>
          <a:lstStyle>
            <a:lvl1pPr>
              <a:defRPr/>
            </a:lvl1pPr>
            <a:lvl2pPr>
              <a:defRPr/>
            </a:lvl2pPr>
            <a:lvl3pPr>
              <a:defRPr/>
            </a:lvl3pPr>
            <a:lvl4pPr>
              <a:defRPr/>
            </a:lvl4pPr>
            <a:lvl5pPr>
              <a:defRPr/>
            </a:lvl5pPr>
          </a:lstStyle>
          <a:p>
            <a:pPr lvl="0"/>
            <a:r>
              <a:rPr lang="en-US" dirty="0"/>
              <a:t>Click to edit Master text styles 16pts</a:t>
            </a:r>
          </a:p>
          <a:p>
            <a:pPr lvl="1"/>
            <a:r>
              <a:rPr lang="en-US" dirty="0"/>
              <a:t>Second level 14pts</a:t>
            </a:r>
          </a:p>
          <a:p>
            <a:pPr lvl="2"/>
            <a:r>
              <a:rPr lang="en-US" dirty="0"/>
              <a:t>Third level 14pts</a:t>
            </a:r>
          </a:p>
          <a:p>
            <a:pPr lvl="3"/>
            <a:r>
              <a:rPr lang="en-US" dirty="0"/>
              <a:t>Fourth level 14pts</a:t>
            </a:r>
          </a:p>
          <a:p>
            <a:pPr lvl="4"/>
            <a:r>
              <a:rPr lang="en-US" dirty="0"/>
              <a:t>Fifth level 14pts</a:t>
            </a:r>
          </a:p>
        </p:txBody>
      </p:sp>
      <p:sp>
        <p:nvSpPr>
          <p:cNvPr id="4" name="Content Placeholder 3"/>
          <p:cNvSpPr>
            <a:spLocks noGrp="1"/>
          </p:cNvSpPr>
          <p:nvPr>
            <p:ph sz="half" idx="2" hasCustomPrompt="1"/>
          </p:nvPr>
        </p:nvSpPr>
        <p:spPr>
          <a:xfrm>
            <a:off x="5813869" y="2434167"/>
            <a:ext cx="4416267" cy="5801784"/>
          </a:xfrm>
        </p:spPr>
        <p:txBody>
          <a:bodyPr/>
          <a:lstStyle>
            <a:lvl1pPr>
              <a:defRPr/>
            </a:lvl1pPr>
            <a:lvl2pPr>
              <a:defRPr/>
            </a:lvl2pPr>
            <a:lvl3pPr>
              <a:defRPr/>
            </a:lvl3pPr>
            <a:lvl4pPr>
              <a:defRPr/>
            </a:lvl4pPr>
            <a:lvl5pPr>
              <a:defRPr/>
            </a:lvl5pPr>
          </a:lstStyle>
          <a:p>
            <a:pPr lvl="0"/>
            <a:r>
              <a:rPr lang="en-US" dirty="0"/>
              <a:t>Click to edit Master text styles 16pts</a:t>
            </a:r>
          </a:p>
          <a:p>
            <a:pPr lvl="1"/>
            <a:r>
              <a:rPr lang="en-US" dirty="0"/>
              <a:t>Second level 14pts</a:t>
            </a:r>
          </a:p>
          <a:p>
            <a:pPr lvl="2"/>
            <a:r>
              <a:rPr lang="en-US" dirty="0"/>
              <a:t>Third level 14pts</a:t>
            </a:r>
          </a:p>
          <a:p>
            <a:pPr lvl="3"/>
            <a:r>
              <a:rPr lang="en-US" dirty="0"/>
              <a:t>Fourth level 14pts</a:t>
            </a:r>
          </a:p>
          <a:p>
            <a:pPr lvl="4"/>
            <a:r>
              <a:rPr lang="en-US" dirty="0"/>
              <a:t>Fifth level 14pts</a:t>
            </a:r>
          </a:p>
        </p:txBody>
      </p:sp>
      <p:sp>
        <p:nvSpPr>
          <p:cNvPr id="6" name="Footer Placeholder 5"/>
          <p:cNvSpPr>
            <a:spLocks noGrp="1"/>
          </p:cNvSpPr>
          <p:nvPr>
            <p:ph type="ftr" sz="quarter" idx="11"/>
          </p:nvPr>
        </p:nvSpPr>
        <p:spPr>
          <a:xfrm>
            <a:off x="1354667" y="8474409"/>
            <a:ext cx="1955800" cy="486833"/>
          </a:xfrm>
        </p:spPr>
        <p:txBody>
          <a:bodyPr/>
          <a:lstStyle/>
          <a:p>
            <a:r>
              <a:rPr lang="en-AU" dirty="0"/>
              <a:t>(Presentation Title)</a:t>
            </a:r>
          </a:p>
        </p:txBody>
      </p:sp>
      <p:sp>
        <p:nvSpPr>
          <p:cNvPr id="7" name="Slide Number Placeholder 6"/>
          <p:cNvSpPr>
            <a:spLocks noGrp="1"/>
          </p:cNvSpPr>
          <p:nvPr>
            <p:ph type="sldNum" sz="quarter" idx="12"/>
          </p:nvPr>
        </p:nvSpPr>
        <p:spPr/>
        <p:txBody>
          <a:bodyPr/>
          <a:lstStyle/>
          <a:p>
            <a:fld id="{284A07E2-E97A-42E4-8313-125419E51080}" type="slidenum">
              <a:rPr lang="en-AU" smtClean="0"/>
              <a:t>‹#›</a:t>
            </a:fld>
            <a:endParaRPr lang="en-AU" dirty="0"/>
          </a:p>
        </p:txBody>
      </p:sp>
      <p:sp>
        <p:nvSpPr>
          <p:cNvPr id="9" name="Picture Placeholder 8">
            <a:extLst>
              <a:ext uri="{FF2B5EF4-FFF2-40B4-BE49-F238E27FC236}">
                <a16:creationId xmlns:a16="http://schemas.microsoft.com/office/drawing/2014/main" id="{BA0A2715-EB4E-4508-BBDB-108322F159A3}"/>
              </a:ext>
            </a:extLst>
          </p:cNvPr>
          <p:cNvSpPr>
            <a:spLocks noGrp="1"/>
          </p:cNvSpPr>
          <p:nvPr>
            <p:ph type="pic" sz="quarter" idx="13"/>
          </p:nvPr>
        </p:nvSpPr>
        <p:spPr>
          <a:xfrm>
            <a:off x="10668001" y="2434176"/>
            <a:ext cx="4692651" cy="3915833"/>
          </a:xfrm>
        </p:spPr>
        <p:txBody>
          <a:bodyPr/>
          <a:lstStyle/>
          <a:p>
            <a:endParaRPr lang="en-AU" dirty="0"/>
          </a:p>
        </p:txBody>
      </p:sp>
    </p:spTree>
    <p:extLst>
      <p:ext uri="{BB962C8B-B14F-4D97-AF65-F5344CB8AC3E}">
        <p14:creationId xmlns:p14="http://schemas.microsoft.com/office/powerpoint/2010/main" val="16285060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55AEE8-36C7-41F4-9F68-295C7A998846}" type="datetime1">
              <a:rPr lang="en-US" smtClean="0"/>
              <a:t>6/21/2023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11454218" y="8055150"/>
            <a:ext cx="911119" cy="486834"/>
          </a:xfrm>
          <a:prstGeom prst="rect">
            <a:avLst/>
          </a:prstGeom>
        </p:spPr>
        <p:txBody>
          <a:bodyPr/>
          <a:lstStyle/>
          <a:p>
            <a:pPr algn="l"/>
            <a:fld id="{B6F15528-21DE-4FAA-801E-634DDDAF4B2B}" type="slidenum">
              <a:rPr lang="en-US" smtClean="0"/>
              <a:pPr algn="l"/>
              <a:t>‹#›</a:t>
            </a:fld>
            <a:endParaRPr lang="en-US" dirty="0"/>
          </a:p>
        </p:txBody>
      </p:sp>
    </p:spTree>
    <p:extLst>
      <p:ext uri="{BB962C8B-B14F-4D97-AF65-F5344CB8AC3E}">
        <p14:creationId xmlns:p14="http://schemas.microsoft.com/office/powerpoint/2010/main" val="20507358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Section Divider Titl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2B56B32-A329-435E-A13A-22F29A0DDA2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flipV="1">
            <a:off x="0" y="0"/>
            <a:ext cx="16256000" cy="9143999"/>
          </a:xfrm>
          <a:prstGeom prst="rect">
            <a:avLst/>
          </a:prstGeom>
        </p:spPr>
      </p:pic>
      <p:sp>
        <p:nvSpPr>
          <p:cNvPr id="2" name="Title 1"/>
          <p:cNvSpPr>
            <a:spLocks noGrp="1"/>
          </p:cNvSpPr>
          <p:nvPr>
            <p:ph type="title" hasCustomPrompt="1"/>
          </p:nvPr>
        </p:nvSpPr>
        <p:spPr/>
        <p:txBody>
          <a:bodyPr/>
          <a:lstStyle>
            <a:lvl1pPr>
              <a:defRPr/>
            </a:lvl1pPr>
          </a:lstStyle>
          <a:p>
            <a:r>
              <a:rPr lang="en-US" dirty="0"/>
              <a:t>Click to edit Master title style 33pts</a:t>
            </a:r>
          </a:p>
        </p:txBody>
      </p:sp>
      <p:sp>
        <p:nvSpPr>
          <p:cNvPr id="3" name="Content Placeholder 2"/>
          <p:cNvSpPr>
            <a:spLocks noGrp="1"/>
          </p:cNvSpPr>
          <p:nvPr>
            <p:ph idx="1" hasCustomPrompt="1"/>
          </p:nvPr>
        </p:nvSpPr>
        <p:spPr/>
        <p:txBody>
          <a:bodyPr/>
          <a:lstStyle>
            <a:lvl1pPr>
              <a:defRPr/>
            </a:lvl1pPr>
            <a:lvl2pPr>
              <a:defRPr/>
            </a:lvl2pPr>
            <a:lvl3pPr>
              <a:defRPr sz="1600"/>
            </a:lvl3pPr>
          </a:lstStyle>
          <a:p>
            <a:pPr lvl="0"/>
            <a:r>
              <a:rPr lang="en-US" dirty="0"/>
              <a:t>Click to edit Master text styles 14pts</a:t>
            </a:r>
          </a:p>
          <a:p>
            <a:pPr lvl="1"/>
            <a:r>
              <a:rPr lang="en-US" dirty="0"/>
              <a:t>Second level 14pts</a:t>
            </a:r>
          </a:p>
        </p:txBody>
      </p:sp>
    </p:spTree>
    <p:extLst>
      <p:ext uri="{BB962C8B-B14F-4D97-AF65-F5344CB8AC3E}">
        <p14:creationId xmlns:p14="http://schemas.microsoft.com/office/powerpoint/2010/main" val="18010718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image" Target="../media/image1.png"/><Relationship Id="rId5" Type="http://schemas.openxmlformats.org/officeDocument/2006/relationships/slideLayout" Target="../slideLayouts/slideLayout15.xml"/><Relationship Id="rId10" Type="http://schemas.openxmlformats.org/officeDocument/2006/relationships/image" Target="../media/image11.png"/><Relationship Id="rId4" Type="http://schemas.openxmlformats.org/officeDocument/2006/relationships/slideLayout" Target="../slideLayouts/slideLayout14.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theme" Target="../theme/theme4.xml"/><Relationship Id="rId1" Type="http://schemas.openxmlformats.org/officeDocument/2006/relationships/slideLayout" Target="../slideLayouts/slideLayout19.xml"/><Relationship Id="rId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theme" Target="../theme/theme5.xml"/><Relationship Id="rId1" Type="http://schemas.openxmlformats.org/officeDocument/2006/relationships/slideLayout" Target="../slideLayouts/slideLayout20.xml"/><Relationship Id="rId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10" Type="http://schemas.openxmlformats.org/officeDocument/2006/relationships/image" Target="../media/image13.jpeg"/><Relationship Id="rId4" Type="http://schemas.openxmlformats.org/officeDocument/2006/relationships/slideLayout" Target="../slideLayouts/slideLayout24.xml"/><Relationship Id="rId9" Type="http://schemas.openxmlformats.org/officeDocument/2006/relationships/image" Target="../media/image1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6806" y="2923200"/>
            <a:ext cx="6737489" cy="1701290"/>
          </a:xfrm>
          <a:prstGeom prst="rect">
            <a:avLst/>
          </a:prstGeom>
        </p:spPr>
        <p:txBody>
          <a:bodyPr vert="horz" lIns="0" tIns="0" rIns="0" bIns="0" rtlCol="0" anchor="t">
            <a:noAutofit/>
          </a:bodyPr>
          <a:lstStyle/>
          <a:p>
            <a:r>
              <a:rPr lang="en-US" dirty="0"/>
              <a:t>Click to edit Master title style 33pts</a:t>
            </a:r>
            <a:br>
              <a:rPr lang="en-US" dirty="0"/>
            </a:br>
            <a:endParaRPr lang="en-US" dirty="0"/>
          </a:p>
        </p:txBody>
      </p:sp>
      <p:sp>
        <p:nvSpPr>
          <p:cNvPr id="3" name="Text Placeholder 2"/>
          <p:cNvSpPr>
            <a:spLocks noGrp="1"/>
          </p:cNvSpPr>
          <p:nvPr>
            <p:ph type="body" idx="1"/>
          </p:nvPr>
        </p:nvSpPr>
        <p:spPr>
          <a:xfrm>
            <a:off x="915563" y="5216400"/>
            <a:ext cx="6737488" cy="2798284"/>
          </a:xfrm>
          <a:prstGeom prst="rect">
            <a:avLst/>
          </a:prstGeom>
        </p:spPr>
        <p:txBody>
          <a:bodyPr vert="horz" lIns="0" tIns="0" rIns="0" bIns="0" rtlCol="0">
            <a:noAutofit/>
          </a:bodyPr>
          <a:lstStyle/>
          <a:p>
            <a:pPr lvl="0"/>
            <a:r>
              <a:rPr lang="en-US" dirty="0"/>
              <a:t>Click to edit Master text styles 22 pts</a:t>
            </a:r>
          </a:p>
          <a:p>
            <a:pPr lvl="1"/>
            <a:r>
              <a:rPr lang="en-US" dirty="0"/>
              <a:t>Second level 12 pts</a:t>
            </a:r>
          </a:p>
          <a:p>
            <a:pPr lvl="1"/>
            <a:endParaRPr lang="en-US" dirty="0"/>
          </a:p>
        </p:txBody>
      </p:sp>
      <p:sp>
        <p:nvSpPr>
          <p:cNvPr id="5" name="Footer Placeholder 4"/>
          <p:cNvSpPr>
            <a:spLocks noGrp="1"/>
          </p:cNvSpPr>
          <p:nvPr>
            <p:ph type="ftr" sz="quarter" idx="3"/>
          </p:nvPr>
        </p:nvSpPr>
        <p:spPr>
          <a:xfrm>
            <a:off x="5384800" y="8475146"/>
            <a:ext cx="5486400" cy="486833"/>
          </a:xfrm>
          <a:prstGeom prst="rect">
            <a:avLst/>
          </a:prstGeom>
        </p:spPr>
        <p:txBody>
          <a:bodyPr vert="horz" lIns="91440" tIns="45720" rIns="91440" bIns="45720" rtlCol="0" anchor="ctr"/>
          <a:lstStyle>
            <a:lvl1pPr algn="ctr">
              <a:defRPr sz="2133">
                <a:solidFill>
                  <a:schemeClr val="tx1">
                    <a:tint val="75000"/>
                  </a:schemeClr>
                </a:solidFill>
              </a:defRPr>
            </a:lvl1pPr>
          </a:lstStyle>
          <a:p>
            <a:r>
              <a:rPr lang="en-AU" dirty="0"/>
              <a:t>(Presentation Title)</a:t>
            </a:r>
          </a:p>
        </p:txBody>
      </p:sp>
      <p:sp>
        <p:nvSpPr>
          <p:cNvPr id="6" name="Slide Number Placeholder 5"/>
          <p:cNvSpPr>
            <a:spLocks noGrp="1"/>
          </p:cNvSpPr>
          <p:nvPr>
            <p:ph type="sldNum" sz="quarter" idx="4"/>
          </p:nvPr>
        </p:nvSpPr>
        <p:spPr>
          <a:xfrm>
            <a:off x="11496037" y="8475146"/>
            <a:ext cx="3657600" cy="486833"/>
          </a:xfrm>
          <a:prstGeom prst="rect">
            <a:avLst/>
          </a:prstGeom>
        </p:spPr>
        <p:txBody>
          <a:bodyPr vert="horz" lIns="91440" tIns="45720" rIns="91440" bIns="45720" rtlCol="0" anchor="ctr"/>
          <a:lstStyle>
            <a:lvl1pPr algn="r">
              <a:defRPr sz="2133">
                <a:solidFill>
                  <a:schemeClr val="tx1">
                    <a:tint val="75000"/>
                  </a:schemeClr>
                </a:solidFill>
              </a:defRPr>
            </a:lvl1pPr>
          </a:lstStyle>
          <a:p>
            <a:fld id="{284A07E2-E97A-42E4-8313-125419E51080}" type="slidenum">
              <a:rPr lang="en-AU" smtClean="0"/>
              <a:t>‹#›</a:t>
            </a:fld>
            <a:endParaRPr lang="en-AU" dirty="0"/>
          </a:p>
        </p:txBody>
      </p:sp>
      <p:pic>
        <p:nvPicPr>
          <p:cNvPr id="7" name="Picture 6" descr="A picture containing fish&#10;&#10;Description automatically generated">
            <a:extLst>
              <a:ext uri="{FF2B5EF4-FFF2-40B4-BE49-F238E27FC236}">
                <a16:creationId xmlns:a16="http://schemas.microsoft.com/office/drawing/2014/main" id="{66FC38D5-E812-42D9-B649-60811238CB51}"/>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915563" y="360000"/>
            <a:ext cx="2341892" cy="720000"/>
          </a:xfrm>
          <a:prstGeom prst="rect">
            <a:avLst/>
          </a:prstGeom>
        </p:spPr>
      </p:pic>
      <p:sp>
        <p:nvSpPr>
          <p:cNvPr id="4" name="MSIPCMContentMarking" descr="{&quot;HashCode&quot;:1559566398,&quot;Placement&quot;:&quot;Footer&quot;,&quot;Top&quot;:699.343,&quot;Left&quot;:0.0,&quot;SlideWidth&quot;:1280,&quot;SlideHeight&quot;:720}">
            <a:extLst>
              <a:ext uri="{FF2B5EF4-FFF2-40B4-BE49-F238E27FC236}">
                <a16:creationId xmlns:a16="http://schemas.microsoft.com/office/drawing/2014/main" id="{0C384DBF-FB22-D7BE-D923-AAD2E175786F}"/>
              </a:ext>
            </a:extLst>
          </p:cNvPr>
          <p:cNvSpPr txBox="1"/>
          <p:nvPr userDrawn="1"/>
        </p:nvSpPr>
        <p:spPr>
          <a:xfrm>
            <a:off x="0" y="8881656"/>
            <a:ext cx="635262" cy="262344"/>
          </a:xfrm>
          <a:prstGeom prst="rect">
            <a:avLst/>
          </a:prstGeom>
          <a:noFill/>
        </p:spPr>
        <p:txBody>
          <a:bodyPr vert="horz" wrap="square" lIns="0" tIns="0" rIns="0" bIns="0" rtlCol="0" anchor="ctr" anchorCtr="1">
            <a:spAutoFit/>
          </a:bodyPr>
          <a:lstStyle/>
          <a:p>
            <a:pPr algn="l">
              <a:spcBef>
                <a:spcPts val="0"/>
              </a:spcBef>
              <a:spcAft>
                <a:spcPts val="0"/>
              </a:spcAft>
            </a:pPr>
            <a:r>
              <a:rPr lang="en-AU" sz="1000" dirty="0">
                <a:solidFill>
                  <a:srgbClr val="000000"/>
                </a:solidFill>
                <a:latin typeface="Calibri" panose="020F0502020204030204" pitchFamily="34" charset="0"/>
              </a:rPr>
              <a:t>Official</a:t>
            </a:r>
          </a:p>
        </p:txBody>
      </p:sp>
    </p:spTree>
    <p:extLst>
      <p:ext uri="{BB962C8B-B14F-4D97-AF65-F5344CB8AC3E}">
        <p14:creationId xmlns:p14="http://schemas.microsoft.com/office/powerpoint/2010/main" val="2142943270"/>
      </p:ext>
    </p:extLst>
  </p:cSld>
  <p:clrMap bg1="lt1" tx1="dk1" bg2="lt2" tx2="dk2" accent1="accent1" accent2="accent2" accent3="accent3" accent4="accent4" accent5="accent5" accent6="accent6" hlink="hlink" folHlink="folHlink"/>
  <p:sldLayoutIdLst>
    <p:sldLayoutId id="2147483662" r:id="rId1"/>
    <p:sldLayoutId id="2147483668" r:id="rId2"/>
    <p:sldLayoutId id="2147483669" r:id="rId3"/>
    <p:sldLayoutId id="2147483713" r:id="rId4"/>
    <p:sldLayoutId id="2147483714" r:id="rId5"/>
    <p:sldLayoutId id="2147483670" r:id="rId6"/>
    <p:sldLayoutId id="2147483718" r:id="rId7"/>
    <p:sldLayoutId id="2147483733" r:id="rId8"/>
  </p:sldLayoutIdLst>
  <p:hf hdr="0"/>
  <p:txStyles>
    <p:titleStyle>
      <a:lvl1pPr algn="l" defTabSz="1625398" rtl="0" eaLnBrk="1" latinLnBrk="0" hangingPunct="1">
        <a:lnSpc>
          <a:spcPct val="110000"/>
        </a:lnSpc>
        <a:spcBef>
          <a:spcPct val="0"/>
        </a:spcBef>
        <a:buNone/>
        <a:defRPr sz="3300" kern="1200">
          <a:solidFill>
            <a:schemeClr val="tx1">
              <a:lumMod val="75000"/>
              <a:lumOff val="25000"/>
            </a:schemeClr>
          </a:solidFill>
          <a:latin typeface="+mj-lt"/>
          <a:ea typeface="+mj-ea"/>
          <a:cs typeface="+mj-cs"/>
        </a:defRPr>
      </a:lvl1pPr>
    </p:titleStyle>
    <p:bodyStyle>
      <a:lvl1pPr marL="0" indent="0" algn="l" defTabSz="1625398" rtl="0" eaLnBrk="1" latinLnBrk="0" hangingPunct="1">
        <a:lnSpc>
          <a:spcPct val="90000"/>
        </a:lnSpc>
        <a:spcBef>
          <a:spcPts val="0"/>
        </a:spcBef>
        <a:buFont typeface="Calibri" panose="020F0502020204030204" pitchFamily="34" charset="0"/>
        <a:buChar char="﻿"/>
        <a:defRPr sz="2200" b="0" kern="1200">
          <a:solidFill>
            <a:schemeClr val="tx1"/>
          </a:solidFill>
          <a:latin typeface="+mn-lt"/>
          <a:ea typeface="+mn-ea"/>
          <a:cs typeface="+mn-cs"/>
        </a:defRPr>
      </a:lvl1pPr>
      <a:lvl2pPr marL="0" indent="0" algn="l" defTabSz="1625398" rtl="0" eaLnBrk="1" latinLnBrk="0" hangingPunct="1">
        <a:lnSpc>
          <a:spcPct val="110000"/>
        </a:lnSpc>
        <a:spcBef>
          <a:spcPts val="800"/>
        </a:spcBef>
        <a:spcAft>
          <a:spcPts val="800"/>
        </a:spcAft>
        <a:buFont typeface="Calibri" panose="020F0502020204030204" pitchFamily="34" charset="0"/>
        <a:buNone/>
        <a:defRPr sz="1200" b="0" kern="1200">
          <a:solidFill>
            <a:schemeClr val="tx1">
              <a:lumMod val="75000"/>
              <a:lumOff val="25000"/>
            </a:schemeClr>
          </a:solidFill>
          <a:latin typeface="+mn-lt"/>
          <a:ea typeface="+mn-ea"/>
          <a:cs typeface="+mn-cs"/>
        </a:defRPr>
      </a:lvl2pPr>
      <a:lvl3pPr marL="0" indent="0" algn="l" defTabSz="1625398" rtl="0" eaLnBrk="1" latinLnBrk="0" hangingPunct="1">
        <a:lnSpc>
          <a:spcPct val="110000"/>
        </a:lnSpc>
        <a:spcBef>
          <a:spcPts val="800"/>
        </a:spcBef>
        <a:spcAft>
          <a:spcPts val="800"/>
        </a:spcAft>
        <a:buFont typeface="Calibri" panose="020F0502020204030204" pitchFamily="34" charset="0"/>
        <a:buChar char="﻿"/>
        <a:defRPr sz="1867" kern="1200">
          <a:solidFill>
            <a:schemeClr val="tx1"/>
          </a:solidFill>
          <a:latin typeface="+mn-lt"/>
          <a:ea typeface="+mn-ea"/>
          <a:cs typeface="+mn-cs"/>
        </a:defRPr>
      </a:lvl3pPr>
      <a:lvl4pPr marL="0" indent="0" algn="l" defTabSz="1625398" rtl="0" eaLnBrk="1" latinLnBrk="0" hangingPunct="1">
        <a:lnSpc>
          <a:spcPct val="110000"/>
        </a:lnSpc>
        <a:spcBef>
          <a:spcPts val="800"/>
        </a:spcBef>
        <a:spcAft>
          <a:spcPts val="800"/>
        </a:spcAft>
        <a:buFont typeface="Calibri" panose="020F0502020204030204" pitchFamily="34" charset="0"/>
        <a:buChar char="﻿"/>
        <a:defRPr sz="1600" kern="1200">
          <a:solidFill>
            <a:schemeClr val="tx1"/>
          </a:solidFill>
          <a:latin typeface="+mn-lt"/>
          <a:ea typeface="+mn-ea"/>
          <a:cs typeface="+mn-cs"/>
        </a:defRPr>
      </a:lvl4pPr>
      <a:lvl5pPr marL="0" indent="0" algn="l" defTabSz="1625398" rtl="0" eaLnBrk="1" latinLnBrk="0" hangingPunct="1">
        <a:lnSpc>
          <a:spcPct val="110000"/>
        </a:lnSpc>
        <a:spcBef>
          <a:spcPts val="800"/>
        </a:spcBef>
        <a:spcAft>
          <a:spcPts val="800"/>
        </a:spcAft>
        <a:buFont typeface="Calibri" panose="020F0502020204030204" pitchFamily="34" charset="0"/>
        <a:buChar char="﻿"/>
        <a:defRPr sz="1600" kern="1200">
          <a:solidFill>
            <a:schemeClr val="tx1"/>
          </a:solidFill>
          <a:latin typeface="+mn-lt"/>
          <a:ea typeface="+mn-ea"/>
          <a:cs typeface="+mn-cs"/>
        </a:defRPr>
      </a:lvl5pPr>
      <a:lvl6pPr marL="4469840" indent="-406349" algn="l" defTabSz="1625398" rtl="0" eaLnBrk="1" latinLnBrk="0" hangingPunct="1">
        <a:lnSpc>
          <a:spcPct val="90000"/>
        </a:lnSpc>
        <a:spcBef>
          <a:spcPts val="889"/>
        </a:spcBef>
        <a:buFont typeface="Arial" panose="020B0604020202020204" pitchFamily="34" charset="0"/>
        <a:buChar char="•"/>
        <a:defRPr sz="3200" kern="1200">
          <a:solidFill>
            <a:schemeClr val="tx1"/>
          </a:solidFill>
          <a:latin typeface="+mn-lt"/>
          <a:ea typeface="+mn-ea"/>
          <a:cs typeface="+mn-cs"/>
        </a:defRPr>
      </a:lvl6pPr>
      <a:lvl7pPr marL="5282540" indent="-406349" algn="l" defTabSz="1625398" rtl="0" eaLnBrk="1" latinLnBrk="0" hangingPunct="1">
        <a:lnSpc>
          <a:spcPct val="90000"/>
        </a:lnSpc>
        <a:spcBef>
          <a:spcPts val="889"/>
        </a:spcBef>
        <a:buFont typeface="Arial" panose="020B0604020202020204" pitchFamily="34" charset="0"/>
        <a:buChar char="•"/>
        <a:defRPr sz="3200" kern="1200">
          <a:solidFill>
            <a:schemeClr val="tx1"/>
          </a:solidFill>
          <a:latin typeface="+mn-lt"/>
          <a:ea typeface="+mn-ea"/>
          <a:cs typeface="+mn-cs"/>
        </a:defRPr>
      </a:lvl7pPr>
      <a:lvl8pPr marL="6095240" indent="-406349" algn="l" defTabSz="1625398" rtl="0" eaLnBrk="1" latinLnBrk="0" hangingPunct="1">
        <a:lnSpc>
          <a:spcPct val="90000"/>
        </a:lnSpc>
        <a:spcBef>
          <a:spcPts val="889"/>
        </a:spcBef>
        <a:buFont typeface="Arial" panose="020B0604020202020204" pitchFamily="34" charset="0"/>
        <a:buChar char="•"/>
        <a:defRPr sz="3200" kern="1200">
          <a:solidFill>
            <a:schemeClr val="tx1"/>
          </a:solidFill>
          <a:latin typeface="+mn-lt"/>
          <a:ea typeface="+mn-ea"/>
          <a:cs typeface="+mn-cs"/>
        </a:defRPr>
      </a:lvl8pPr>
      <a:lvl9pPr marL="6907938" indent="-406349" algn="l" defTabSz="1625398" rtl="0" eaLnBrk="1" latinLnBrk="0" hangingPunct="1">
        <a:lnSpc>
          <a:spcPct val="90000"/>
        </a:lnSpc>
        <a:spcBef>
          <a:spcPts val="889"/>
        </a:spcBef>
        <a:buFont typeface="Arial" panose="020B0604020202020204" pitchFamily="34" charset="0"/>
        <a:buChar char="•"/>
        <a:defRPr sz="3200" kern="1200">
          <a:solidFill>
            <a:schemeClr val="tx1"/>
          </a:solidFill>
          <a:latin typeface="+mn-lt"/>
          <a:ea typeface="+mn-ea"/>
          <a:cs typeface="+mn-cs"/>
        </a:defRPr>
      </a:lvl9pPr>
    </p:bodyStyle>
    <p:otherStyle>
      <a:defPPr>
        <a:defRPr lang="en-US"/>
      </a:defPPr>
      <a:lvl1pPr marL="0" algn="l" defTabSz="1625398" rtl="0" eaLnBrk="1" latinLnBrk="0" hangingPunct="1">
        <a:defRPr sz="3200" kern="1200">
          <a:solidFill>
            <a:schemeClr val="tx1"/>
          </a:solidFill>
          <a:latin typeface="+mn-lt"/>
          <a:ea typeface="+mn-ea"/>
          <a:cs typeface="+mn-cs"/>
        </a:defRPr>
      </a:lvl1pPr>
      <a:lvl2pPr marL="812700" algn="l" defTabSz="1625398" rtl="0" eaLnBrk="1" latinLnBrk="0" hangingPunct="1">
        <a:defRPr sz="3200" kern="1200">
          <a:solidFill>
            <a:schemeClr val="tx1"/>
          </a:solidFill>
          <a:latin typeface="+mn-lt"/>
          <a:ea typeface="+mn-ea"/>
          <a:cs typeface="+mn-cs"/>
        </a:defRPr>
      </a:lvl2pPr>
      <a:lvl3pPr marL="1625398" algn="l" defTabSz="1625398" rtl="0" eaLnBrk="1" latinLnBrk="0" hangingPunct="1">
        <a:defRPr sz="3200" kern="1200">
          <a:solidFill>
            <a:schemeClr val="tx1"/>
          </a:solidFill>
          <a:latin typeface="+mn-lt"/>
          <a:ea typeface="+mn-ea"/>
          <a:cs typeface="+mn-cs"/>
        </a:defRPr>
      </a:lvl3pPr>
      <a:lvl4pPr marL="2438098" algn="l" defTabSz="1625398" rtl="0" eaLnBrk="1" latinLnBrk="0" hangingPunct="1">
        <a:defRPr sz="3200" kern="1200">
          <a:solidFill>
            <a:schemeClr val="tx1"/>
          </a:solidFill>
          <a:latin typeface="+mn-lt"/>
          <a:ea typeface="+mn-ea"/>
          <a:cs typeface="+mn-cs"/>
        </a:defRPr>
      </a:lvl4pPr>
      <a:lvl5pPr marL="3250793" algn="l" defTabSz="1625398" rtl="0" eaLnBrk="1" latinLnBrk="0" hangingPunct="1">
        <a:defRPr sz="3200" kern="1200">
          <a:solidFill>
            <a:schemeClr val="tx1"/>
          </a:solidFill>
          <a:latin typeface="+mn-lt"/>
          <a:ea typeface="+mn-ea"/>
          <a:cs typeface="+mn-cs"/>
        </a:defRPr>
      </a:lvl5pPr>
      <a:lvl6pPr marL="4063493" algn="l" defTabSz="1625398" rtl="0" eaLnBrk="1" latinLnBrk="0" hangingPunct="1">
        <a:defRPr sz="3200" kern="1200">
          <a:solidFill>
            <a:schemeClr val="tx1"/>
          </a:solidFill>
          <a:latin typeface="+mn-lt"/>
          <a:ea typeface="+mn-ea"/>
          <a:cs typeface="+mn-cs"/>
        </a:defRPr>
      </a:lvl6pPr>
      <a:lvl7pPr marL="4876191" algn="l" defTabSz="1625398" rtl="0" eaLnBrk="1" latinLnBrk="0" hangingPunct="1">
        <a:defRPr sz="3200" kern="1200">
          <a:solidFill>
            <a:schemeClr val="tx1"/>
          </a:solidFill>
          <a:latin typeface="+mn-lt"/>
          <a:ea typeface="+mn-ea"/>
          <a:cs typeface="+mn-cs"/>
        </a:defRPr>
      </a:lvl7pPr>
      <a:lvl8pPr marL="5688888" algn="l" defTabSz="1625398" rtl="0" eaLnBrk="1" latinLnBrk="0" hangingPunct="1">
        <a:defRPr sz="3200" kern="1200">
          <a:solidFill>
            <a:schemeClr val="tx1"/>
          </a:solidFill>
          <a:latin typeface="+mn-lt"/>
          <a:ea typeface="+mn-ea"/>
          <a:cs typeface="+mn-cs"/>
        </a:defRPr>
      </a:lvl8pPr>
      <a:lvl9pPr marL="6501587" algn="l" defTabSz="1625398" rtl="0" eaLnBrk="1" latinLnBrk="0" hangingPunct="1">
        <a:defRPr sz="32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0" userDrawn="1">
          <p15:clr>
            <a:srgbClr val="F26B43"/>
          </p15:clr>
        </p15:guide>
        <p15:guide id="2" pos="512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5568" y="2887648"/>
            <a:ext cx="6737489" cy="590882"/>
          </a:xfrm>
          <a:prstGeom prst="rect">
            <a:avLst/>
          </a:prstGeom>
        </p:spPr>
        <p:txBody>
          <a:bodyPr vert="horz" lIns="0" tIns="0" rIns="0" bIns="0" rtlCol="0" anchor="t">
            <a:noAutofit/>
          </a:bodyPr>
          <a:lstStyle/>
          <a:p>
            <a:r>
              <a:rPr lang="en-US" dirty="0"/>
              <a:t>Click to edit Master title style</a:t>
            </a:r>
            <a:br>
              <a:rPr lang="en-US" dirty="0"/>
            </a:br>
            <a:endParaRPr lang="en-US" dirty="0"/>
          </a:p>
        </p:txBody>
      </p:sp>
      <p:sp>
        <p:nvSpPr>
          <p:cNvPr id="3" name="Text Placeholder 2"/>
          <p:cNvSpPr>
            <a:spLocks noGrp="1"/>
          </p:cNvSpPr>
          <p:nvPr>
            <p:ph type="body" idx="1"/>
          </p:nvPr>
        </p:nvSpPr>
        <p:spPr>
          <a:xfrm>
            <a:off x="915561" y="3641488"/>
            <a:ext cx="6737488" cy="2798284"/>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1"/>
            <a:endParaRPr lang="en-US" dirty="0"/>
          </a:p>
        </p:txBody>
      </p:sp>
      <p:sp>
        <p:nvSpPr>
          <p:cNvPr id="5" name="Footer Placeholder 4"/>
          <p:cNvSpPr>
            <a:spLocks noGrp="1"/>
          </p:cNvSpPr>
          <p:nvPr>
            <p:ph type="ftr" sz="quarter" idx="3"/>
          </p:nvPr>
        </p:nvSpPr>
        <p:spPr>
          <a:xfrm>
            <a:off x="5384800" y="8475146"/>
            <a:ext cx="5486400" cy="486833"/>
          </a:xfrm>
          <a:prstGeom prst="rect">
            <a:avLst/>
          </a:prstGeom>
        </p:spPr>
        <p:txBody>
          <a:bodyPr vert="horz" lIns="91440" tIns="45720" rIns="91440" bIns="45720" rtlCol="0" anchor="ctr"/>
          <a:lstStyle>
            <a:lvl1pPr algn="ctr">
              <a:defRPr sz="2133">
                <a:solidFill>
                  <a:schemeClr val="tx1">
                    <a:tint val="75000"/>
                  </a:schemeClr>
                </a:solidFill>
              </a:defRPr>
            </a:lvl1pPr>
          </a:lstStyle>
          <a:p>
            <a:r>
              <a:rPr lang="en-AU" dirty="0"/>
              <a:t>(Presentation Title)</a:t>
            </a:r>
          </a:p>
        </p:txBody>
      </p:sp>
      <p:sp>
        <p:nvSpPr>
          <p:cNvPr id="6" name="Slide Number Placeholder 5"/>
          <p:cNvSpPr>
            <a:spLocks noGrp="1"/>
          </p:cNvSpPr>
          <p:nvPr>
            <p:ph type="sldNum" sz="quarter" idx="4"/>
          </p:nvPr>
        </p:nvSpPr>
        <p:spPr>
          <a:xfrm>
            <a:off x="11496037" y="8475146"/>
            <a:ext cx="3657600" cy="486833"/>
          </a:xfrm>
          <a:prstGeom prst="rect">
            <a:avLst/>
          </a:prstGeom>
        </p:spPr>
        <p:txBody>
          <a:bodyPr vert="horz" lIns="91440" tIns="45720" rIns="91440" bIns="45720" rtlCol="0" anchor="ctr"/>
          <a:lstStyle>
            <a:lvl1pPr algn="r">
              <a:defRPr sz="2133">
                <a:solidFill>
                  <a:schemeClr val="tx1">
                    <a:tint val="75000"/>
                  </a:schemeClr>
                </a:solidFill>
              </a:defRPr>
            </a:lvl1pPr>
          </a:lstStyle>
          <a:p>
            <a:fld id="{284A07E2-E97A-42E4-8313-125419E51080}" type="slidenum">
              <a:rPr lang="en-AU" smtClean="0"/>
              <a:t>‹#›</a:t>
            </a:fld>
            <a:endParaRPr lang="en-AU" dirty="0"/>
          </a:p>
        </p:txBody>
      </p:sp>
      <p:pic>
        <p:nvPicPr>
          <p:cNvPr id="7" name="Picture 6" descr="A picture containing fish&#10;&#10;Description automatically generated">
            <a:extLst>
              <a:ext uri="{FF2B5EF4-FFF2-40B4-BE49-F238E27FC236}">
                <a16:creationId xmlns:a16="http://schemas.microsoft.com/office/drawing/2014/main" id="{0E8C7F7D-9162-4315-B157-E188A6148CD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5563" y="7920000"/>
            <a:ext cx="2341892" cy="720000"/>
          </a:xfrm>
          <a:prstGeom prst="rect">
            <a:avLst/>
          </a:prstGeom>
        </p:spPr>
      </p:pic>
      <p:sp>
        <p:nvSpPr>
          <p:cNvPr id="4" name="MSIPCMContentMarking" descr="{&quot;HashCode&quot;:1559566398,&quot;Placement&quot;:&quot;Footer&quot;,&quot;Top&quot;:699.343,&quot;Left&quot;:0.0,&quot;SlideWidth&quot;:1280,&quot;SlideHeight&quot;:720}">
            <a:extLst>
              <a:ext uri="{FF2B5EF4-FFF2-40B4-BE49-F238E27FC236}">
                <a16:creationId xmlns:a16="http://schemas.microsoft.com/office/drawing/2014/main" id="{756E2C4C-58BA-D5CF-39DE-13884F708A1C}"/>
              </a:ext>
            </a:extLst>
          </p:cNvPr>
          <p:cNvSpPr txBox="1"/>
          <p:nvPr userDrawn="1"/>
        </p:nvSpPr>
        <p:spPr>
          <a:xfrm>
            <a:off x="0" y="8881656"/>
            <a:ext cx="635262" cy="262344"/>
          </a:xfrm>
          <a:prstGeom prst="rect">
            <a:avLst/>
          </a:prstGeom>
          <a:noFill/>
        </p:spPr>
        <p:txBody>
          <a:bodyPr vert="horz" wrap="square" lIns="0" tIns="0" rIns="0" bIns="0" rtlCol="0" anchor="ctr" anchorCtr="1">
            <a:spAutoFit/>
          </a:bodyPr>
          <a:lstStyle/>
          <a:p>
            <a:pPr algn="l">
              <a:spcBef>
                <a:spcPts val="0"/>
              </a:spcBef>
              <a:spcAft>
                <a:spcPts val="0"/>
              </a:spcAft>
            </a:pPr>
            <a:r>
              <a:rPr lang="en-AU" sz="1000" dirty="0">
                <a:solidFill>
                  <a:srgbClr val="000000"/>
                </a:solidFill>
                <a:latin typeface="Calibri" panose="020F0502020204030204" pitchFamily="34" charset="0"/>
              </a:rPr>
              <a:t>Official</a:t>
            </a:r>
          </a:p>
        </p:txBody>
      </p:sp>
    </p:spTree>
    <p:extLst>
      <p:ext uri="{BB962C8B-B14F-4D97-AF65-F5344CB8AC3E}">
        <p14:creationId xmlns:p14="http://schemas.microsoft.com/office/powerpoint/2010/main" val="2224326544"/>
      </p:ext>
    </p:extLst>
  </p:cSld>
  <p:clrMap bg1="lt1" tx1="dk1" bg2="lt2" tx2="dk2" accent1="accent1" accent2="accent2" accent3="accent3" accent4="accent4" accent5="accent5" accent6="accent6" hlink="hlink" folHlink="folHlink"/>
  <p:sldLayoutIdLst>
    <p:sldLayoutId id="2147483705" r:id="rId1"/>
    <p:sldLayoutId id="2147483732" r:id="rId2"/>
  </p:sldLayoutIdLst>
  <p:hf hdr="0"/>
  <p:txStyles>
    <p:titleStyle>
      <a:lvl1pPr algn="l" defTabSz="1625398" rtl="0" eaLnBrk="1" latinLnBrk="0" hangingPunct="1">
        <a:lnSpc>
          <a:spcPct val="110000"/>
        </a:lnSpc>
        <a:spcBef>
          <a:spcPct val="0"/>
        </a:spcBef>
        <a:buNone/>
        <a:defRPr sz="3300" b="1" kern="1200">
          <a:solidFill>
            <a:schemeClr val="tx1">
              <a:lumMod val="75000"/>
              <a:lumOff val="25000"/>
            </a:schemeClr>
          </a:solidFill>
          <a:latin typeface="+mj-lt"/>
          <a:ea typeface="+mj-ea"/>
          <a:cs typeface="+mj-cs"/>
        </a:defRPr>
      </a:lvl1pPr>
    </p:titleStyle>
    <p:bodyStyle>
      <a:lvl1pPr marL="0" indent="0" algn="l" defTabSz="1625398" rtl="0" eaLnBrk="1" latinLnBrk="0" hangingPunct="1">
        <a:lnSpc>
          <a:spcPct val="110000"/>
        </a:lnSpc>
        <a:spcBef>
          <a:spcPts val="1777"/>
        </a:spcBef>
        <a:buFont typeface="Calibri" panose="020F0502020204030204" pitchFamily="34" charset="0"/>
        <a:buChar char="﻿"/>
        <a:defRPr sz="1400" b="1" kern="1200">
          <a:solidFill>
            <a:schemeClr val="tx1"/>
          </a:solidFill>
          <a:latin typeface="+mn-lt"/>
          <a:ea typeface="+mn-ea"/>
          <a:cs typeface="+mn-cs"/>
        </a:defRPr>
      </a:lvl1pPr>
      <a:lvl2pPr marL="0" indent="0" algn="l" defTabSz="1625398" rtl="0" eaLnBrk="1" latinLnBrk="0" hangingPunct="1">
        <a:lnSpc>
          <a:spcPct val="110000"/>
        </a:lnSpc>
        <a:spcBef>
          <a:spcPts val="800"/>
        </a:spcBef>
        <a:spcAft>
          <a:spcPts val="800"/>
        </a:spcAft>
        <a:buFont typeface="Calibri" panose="020F0502020204030204" pitchFamily="34" charset="0"/>
        <a:buNone/>
        <a:defRPr sz="1400" b="0" kern="1200">
          <a:solidFill>
            <a:schemeClr val="tx1"/>
          </a:solidFill>
          <a:latin typeface="+mn-lt"/>
          <a:ea typeface="+mn-ea"/>
          <a:cs typeface="+mn-cs"/>
        </a:defRPr>
      </a:lvl2pPr>
      <a:lvl3pPr marL="0" indent="0" algn="l" defTabSz="1625398" rtl="0" eaLnBrk="1" latinLnBrk="0" hangingPunct="1">
        <a:lnSpc>
          <a:spcPct val="110000"/>
        </a:lnSpc>
        <a:spcBef>
          <a:spcPts val="800"/>
        </a:spcBef>
        <a:spcAft>
          <a:spcPts val="800"/>
        </a:spcAft>
        <a:buFont typeface="Calibri" panose="020F0502020204030204" pitchFamily="34" charset="0"/>
        <a:buChar char="﻿"/>
        <a:defRPr sz="1867" kern="1200">
          <a:solidFill>
            <a:schemeClr val="tx1"/>
          </a:solidFill>
          <a:latin typeface="+mn-lt"/>
          <a:ea typeface="+mn-ea"/>
          <a:cs typeface="+mn-cs"/>
        </a:defRPr>
      </a:lvl3pPr>
      <a:lvl4pPr marL="0" indent="0" algn="l" defTabSz="1625398" rtl="0" eaLnBrk="1" latinLnBrk="0" hangingPunct="1">
        <a:lnSpc>
          <a:spcPct val="110000"/>
        </a:lnSpc>
        <a:spcBef>
          <a:spcPts val="800"/>
        </a:spcBef>
        <a:spcAft>
          <a:spcPts val="800"/>
        </a:spcAft>
        <a:buFont typeface="Calibri" panose="020F0502020204030204" pitchFamily="34" charset="0"/>
        <a:buChar char="﻿"/>
        <a:defRPr sz="1600" kern="1200">
          <a:solidFill>
            <a:schemeClr val="tx1"/>
          </a:solidFill>
          <a:latin typeface="+mn-lt"/>
          <a:ea typeface="+mn-ea"/>
          <a:cs typeface="+mn-cs"/>
        </a:defRPr>
      </a:lvl4pPr>
      <a:lvl5pPr marL="0" indent="0" algn="l" defTabSz="1625398" rtl="0" eaLnBrk="1" latinLnBrk="0" hangingPunct="1">
        <a:lnSpc>
          <a:spcPct val="110000"/>
        </a:lnSpc>
        <a:spcBef>
          <a:spcPts val="800"/>
        </a:spcBef>
        <a:spcAft>
          <a:spcPts val="800"/>
        </a:spcAft>
        <a:buFont typeface="Calibri" panose="020F0502020204030204" pitchFamily="34" charset="0"/>
        <a:buChar char="﻿"/>
        <a:defRPr sz="1600" kern="1200">
          <a:solidFill>
            <a:schemeClr val="tx1"/>
          </a:solidFill>
          <a:latin typeface="+mn-lt"/>
          <a:ea typeface="+mn-ea"/>
          <a:cs typeface="+mn-cs"/>
        </a:defRPr>
      </a:lvl5pPr>
      <a:lvl6pPr marL="4469840" indent="-406349" algn="l" defTabSz="1625398" rtl="0" eaLnBrk="1" latinLnBrk="0" hangingPunct="1">
        <a:lnSpc>
          <a:spcPct val="90000"/>
        </a:lnSpc>
        <a:spcBef>
          <a:spcPts val="889"/>
        </a:spcBef>
        <a:buFont typeface="Arial" panose="020B0604020202020204" pitchFamily="34" charset="0"/>
        <a:buChar char="•"/>
        <a:defRPr sz="3200" kern="1200">
          <a:solidFill>
            <a:schemeClr val="tx1"/>
          </a:solidFill>
          <a:latin typeface="+mn-lt"/>
          <a:ea typeface="+mn-ea"/>
          <a:cs typeface="+mn-cs"/>
        </a:defRPr>
      </a:lvl6pPr>
      <a:lvl7pPr marL="5282540" indent="-406349" algn="l" defTabSz="1625398" rtl="0" eaLnBrk="1" latinLnBrk="0" hangingPunct="1">
        <a:lnSpc>
          <a:spcPct val="90000"/>
        </a:lnSpc>
        <a:spcBef>
          <a:spcPts val="889"/>
        </a:spcBef>
        <a:buFont typeface="Arial" panose="020B0604020202020204" pitchFamily="34" charset="0"/>
        <a:buChar char="•"/>
        <a:defRPr sz="3200" kern="1200">
          <a:solidFill>
            <a:schemeClr val="tx1"/>
          </a:solidFill>
          <a:latin typeface="+mn-lt"/>
          <a:ea typeface="+mn-ea"/>
          <a:cs typeface="+mn-cs"/>
        </a:defRPr>
      </a:lvl7pPr>
      <a:lvl8pPr marL="6095240" indent="-406349" algn="l" defTabSz="1625398" rtl="0" eaLnBrk="1" latinLnBrk="0" hangingPunct="1">
        <a:lnSpc>
          <a:spcPct val="90000"/>
        </a:lnSpc>
        <a:spcBef>
          <a:spcPts val="889"/>
        </a:spcBef>
        <a:buFont typeface="Arial" panose="020B0604020202020204" pitchFamily="34" charset="0"/>
        <a:buChar char="•"/>
        <a:defRPr sz="3200" kern="1200">
          <a:solidFill>
            <a:schemeClr val="tx1"/>
          </a:solidFill>
          <a:latin typeface="+mn-lt"/>
          <a:ea typeface="+mn-ea"/>
          <a:cs typeface="+mn-cs"/>
        </a:defRPr>
      </a:lvl8pPr>
      <a:lvl9pPr marL="6907938" indent="-406349" algn="l" defTabSz="1625398" rtl="0" eaLnBrk="1" latinLnBrk="0" hangingPunct="1">
        <a:lnSpc>
          <a:spcPct val="90000"/>
        </a:lnSpc>
        <a:spcBef>
          <a:spcPts val="889"/>
        </a:spcBef>
        <a:buFont typeface="Arial" panose="020B0604020202020204" pitchFamily="34" charset="0"/>
        <a:buChar char="•"/>
        <a:defRPr sz="3200" kern="1200">
          <a:solidFill>
            <a:schemeClr val="tx1"/>
          </a:solidFill>
          <a:latin typeface="+mn-lt"/>
          <a:ea typeface="+mn-ea"/>
          <a:cs typeface="+mn-cs"/>
        </a:defRPr>
      </a:lvl9pPr>
    </p:bodyStyle>
    <p:otherStyle>
      <a:defPPr>
        <a:defRPr lang="en-US"/>
      </a:defPPr>
      <a:lvl1pPr marL="0" algn="l" defTabSz="1625398" rtl="0" eaLnBrk="1" latinLnBrk="0" hangingPunct="1">
        <a:defRPr sz="3200" kern="1200">
          <a:solidFill>
            <a:schemeClr val="tx1"/>
          </a:solidFill>
          <a:latin typeface="+mn-lt"/>
          <a:ea typeface="+mn-ea"/>
          <a:cs typeface="+mn-cs"/>
        </a:defRPr>
      </a:lvl1pPr>
      <a:lvl2pPr marL="812700" algn="l" defTabSz="1625398" rtl="0" eaLnBrk="1" latinLnBrk="0" hangingPunct="1">
        <a:defRPr sz="3200" kern="1200">
          <a:solidFill>
            <a:schemeClr val="tx1"/>
          </a:solidFill>
          <a:latin typeface="+mn-lt"/>
          <a:ea typeface="+mn-ea"/>
          <a:cs typeface="+mn-cs"/>
        </a:defRPr>
      </a:lvl2pPr>
      <a:lvl3pPr marL="1625398" algn="l" defTabSz="1625398" rtl="0" eaLnBrk="1" latinLnBrk="0" hangingPunct="1">
        <a:defRPr sz="3200" kern="1200">
          <a:solidFill>
            <a:schemeClr val="tx1"/>
          </a:solidFill>
          <a:latin typeface="+mn-lt"/>
          <a:ea typeface="+mn-ea"/>
          <a:cs typeface="+mn-cs"/>
        </a:defRPr>
      </a:lvl3pPr>
      <a:lvl4pPr marL="2438098" algn="l" defTabSz="1625398" rtl="0" eaLnBrk="1" latinLnBrk="0" hangingPunct="1">
        <a:defRPr sz="3200" kern="1200">
          <a:solidFill>
            <a:schemeClr val="tx1"/>
          </a:solidFill>
          <a:latin typeface="+mn-lt"/>
          <a:ea typeface="+mn-ea"/>
          <a:cs typeface="+mn-cs"/>
        </a:defRPr>
      </a:lvl4pPr>
      <a:lvl5pPr marL="3250793" algn="l" defTabSz="1625398" rtl="0" eaLnBrk="1" latinLnBrk="0" hangingPunct="1">
        <a:defRPr sz="3200" kern="1200">
          <a:solidFill>
            <a:schemeClr val="tx1"/>
          </a:solidFill>
          <a:latin typeface="+mn-lt"/>
          <a:ea typeface="+mn-ea"/>
          <a:cs typeface="+mn-cs"/>
        </a:defRPr>
      </a:lvl5pPr>
      <a:lvl6pPr marL="4063493" algn="l" defTabSz="1625398" rtl="0" eaLnBrk="1" latinLnBrk="0" hangingPunct="1">
        <a:defRPr sz="3200" kern="1200">
          <a:solidFill>
            <a:schemeClr val="tx1"/>
          </a:solidFill>
          <a:latin typeface="+mn-lt"/>
          <a:ea typeface="+mn-ea"/>
          <a:cs typeface="+mn-cs"/>
        </a:defRPr>
      </a:lvl6pPr>
      <a:lvl7pPr marL="4876191" algn="l" defTabSz="1625398" rtl="0" eaLnBrk="1" latinLnBrk="0" hangingPunct="1">
        <a:defRPr sz="3200" kern="1200">
          <a:solidFill>
            <a:schemeClr val="tx1"/>
          </a:solidFill>
          <a:latin typeface="+mn-lt"/>
          <a:ea typeface="+mn-ea"/>
          <a:cs typeface="+mn-cs"/>
        </a:defRPr>
      </a:lvl7pPr>
      <a:lvl8pPr marL="5688888" algn="l" defTabSz="1625398" rtl="0" eaLnBrk="1" latinLnBrk="0" hangingPunct="1">
        <a:defRPr sz="3200" kern="1200">
          <a:solidFill>
            <a:schemeClr val="tx1"/>
          </a:solidFill>
          <a:latin typeface="+mn-lt"/>
          <a:ea typeface="+mn-ea"/>
          <a:cs typeface="+mn-cs"/>
        </a:defRPr>
      </a:lvl8pPr>
      <a:lvl9pPr marL="6501587" algn="l" defTabSz="1625398" rtl="0" eaLnBrk="1" latinLnBrk="0" hangingPunct="1">
        <a:defRPr sz="32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0" userDrawn="1">
          <p15:clr>
            <a:srgbClr val="F26B43"/>
          </p15:clr>
        </p15:guide>
        <p15:guide id="2" pos="512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243C833-6E95-4934-A6C1-3EF443A94EC9}"/>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p:blipFill>
        <p:spPr>
          <a:xfrm>
            <a:off x="0" y="0"/>
            <a:ext cx="16256000" cy="9143999"/>
          </a:xfrm>
          <a:prstGeom prst="rect">
            <a:avLst/>
          </a:prstGeom>
        </p:spPr>
      </p:pic>
      <p:sp>
        <p:nvSpPr>
          <p:cNvPr id="2" name="Title Placeholder 1"/>
          <p:cNvSpPr>
            <a:spLocks noGrp="1"/>
          </p:cNvSpPr>
          <p:nvPr>
            <p:ph type="title"/>
          </p:nvPr>
        </p:nvSpPr>
        <p:spPr>
          <a:xfrm>
            <a:off x="960000" y="720001"/>
            <a:ext cx="12624000" cy="548730"/>
          </a:xfrm>
          <a:prstGeom prst="rect">
            <a:avLst/>
          </a:prstGeom>
        </p:spPr>
        <p:txBody>
          <a:bodyPr vert="horz" lIns="0" tIns="0" rIns="0" bIns="0" rtlCol="0" anchor="t">
            <a:noAutofit/>
          </a:bodyPr>
          <a:lstStyle/>
          <a:p>
            <a:r>
              <a:rPr lang="en-US" dirty="0"/>
              <a:t>Click to edit Master title style</a:t>
            </a:r>
          </a:p>
        </p:txBody>
      </p:sp>
      <p:sp>
        <p:nvSpPr>
          <p:cNvPr id="3" name="Text Placeholder 2"/>
          <p:cNvSpPr>
            <a:spLocks noGrp="1"/>
          </p:cNvSpPr>
          <p:nvPr>
            <p:ph type="body" idx="1"/>
          </p:nvPr>
        </p:nvSpPr>
        <p:spPr>
          <a:xfrm>
            <a:off x="960000" y="2491741"/>
            <a:ext cx="14400000" cy="575586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Nineth Level</a:t>
            </a:r>
          </a:p>
        </p:txBody>
      </p:sp>
      <p:sp>
        <p:nvSpPr>
          <p:cNvPr id="5" name="Footer Placeholder 4"/>
          <p:cNvSpPr>
            <a:spLocks noGrp="1"/>
          </p:cNvSpPr>
          <p:nvPr>
            <p:ph type="ftr" sz="quarter" idx="3"/>
          </p:nvPr>
        </p:nvSpPr>
        <p:spPr>
          <a:xfrm>
            <a:off x="1354668" y="8475146"/>
            <a:ext cx="1955800" cy="486833"/>
          </a:xfrm>
          <a:prstGeom prst="rect">
            <a:avLst/>
          </a:prstGeom>
        </p:spPr>
        <p:txBody>
          <a:bodyPr vert="horz" lIns="91440" tIns="45720" rIns="91440" bIns="45720" rtlCol="0" anchor="ctr"/>
          <a:lstStyle>
            <a:lvl1pPr algn="l">
              <a:defRPr sz="1200" b="1">
                <a:solidFill>
                  <a:schemeClr val="tx1">
                    <a:tint val="75000"/>
                  </a:schemeClr>
                </a:solidFill>
              </a:defRPr>
            </a:lvl1pPr>
          </a:lstStyle>
          <a:p>
            <a:r>
              <a:rPr lang="en-AU" dirty="0"/>
              <a:t>(Presentation Title)</a:t>
            </a:r>
          </a:p>
        </p:txBody>
      </p:sp>
      <p:sp>
        <p:nvSpPr>
          <p:cNvPr id="6" name="Slide Number Placeholder 5"/>
          <p:cNvSpPr>
            <a:spLocks noGrp="1"/>
          </p:cNvSpPr>
          <p:nvPr>
            <p:ph type="sldNum" sz="quarter" idx="4"/>
          </p:nvPr>
        </p:nvSpPr>
        <p:spPr>
          <a:xfrm>
            <a:off x="960001" y="8475146"/>
            <a:ext cx="394667" cy="486833"/>
          </a:xfrm>
          <a:prstGeom prst="rect">
            <a:avLst/>
          </a:prstGeom>
        </p:spPr>
        <p:txBody>
          <a:bodyPr vert="horz" lIns="0" tIns="45720" rIns="91440" bIns="45720" rtlCol="0" anchor="ctr"/>
          <a:lstStyle>
            <a:lvl1pPr marL="0" indent="0" algn="l">
              <a:buFont typeface="Calibri" panose="020F0502020204030204" pitchFamily="34" charset="0"/>
              <a:buChar char="﻿"/>
              <a:defRPr sz="1200">
                <a:solidFill>
                  <a:schemeClr val="accent6"/>
                </a:solidFill>
              </a:defRPr>
            </a:lvl1pPr>
          </a:lstStyle>
          <a:p>
            <a:fld id="{284A07E2-E97A-42E4-8313-125419E51080}" type="slidenum">
              <a:rPr lang="en-AU" smtClean="0"/>
              <a:pPr/>
              <a:t>‹#›</a:t>
            </a:fld>
            <a:endParaRPr lang="en-AU" dirty="0"/>
          </a:p>
        </p:txBody>
      </p:sp>
      <p:sp>
        <p:nvSpPr>
          <p:cNvPr id="10" name="Date Placeholder 3">
            <a:extLst>
              <a:ext uri="{FF2B5EF4-FFF2-40B4-BE49-F238E27FC236}">
                <a16:creationId xmlns:a16="http://schemas.microsoft.com/office/drawing/2014/main" id="{36B84E44-A9B5-4A4A-808E-2207F240646A}"/>
              </a:ext>
            </a:extLst>
          </p:cNvPr>
          <p:cNvSpPr>
            <a:spLocks noGrp="1"/>
          </p:cNvSpPr>
          <p:nvPr>
            <p:ph type="dt" sz="half" idx="2"/>
          </p:nvPr>
        </p:nvSpPr>
        <p:spPr>
          <a:xfrm>
            <a:off x="3310469" y="8475674"/>
            <a:ext cx="3972899" cy="485775"/>
          </a:xfrm>
          <a:prstGeom prst="rect">
            <a:avLst/>
          </a:prstGeom>
        </p:spPr>
        <p:txBody>
          <a:bodyPr vert="horz" lIns="91440" tIns="45720" rIns="91440" bIns="45720" rtlCol="0" anchor="ctr"/>
          <a:lstStyle>
            <a:lvl1pPr algn="l">
              <a:defRPr sz="1600">
                <a:solidFill>
                  <a:schemeClr val="tx1">
                    <a:tint val="75000"/>
                  </a:schemeClr>
                </a:solidFill>
              </a:defRPr>
            </a:lvl1pPr>
          </a:lstStyle>
          <a:p>
            <a:fld id="{DA2000FA-FD7B-4D40-AD2F-5B12C7EA44C4}" type="datetime6">
              <a:rPr lang="en-AU" smtClean="0"/>
              <a:t>June 23</a:t>
            </a:fld>
            <a:endParaRPr lang="en-AU" dirty="0"/>
          </a:p>
        </p:txBody>
      </p:sp>
      <p:pic>
        <p:nvPicPr>
          <p:cNvPr id="9" name="Picture 8" descr="A picture containing fish&#10;&#10;Description automatically generated">
            <a:extLst>
              <a:ext uri="{FF2B5EF4-FFF2-40B4-BE49-F238E27FC236}">
                <a16:creationId xmlns:a16="http://schemas.microsoft.com/office/drawing/2014/main" id="{0D1E1000-AC4C-483E-B7BE-031B7D6BBBA8}"/>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3018108" y="8267242"/>
            <a:ext cx="2341892" cy="720000"/>
          </a:xfrm>
          <a:prstGeom prst="rect">
            <a:avLst/>
          </a:prstGeom>
        </p:spPr>
      </p:pic>
      <p:sp>
        <p:nvSpPr>
          <p:cNvPr id="4" name="MSIPCMContentMarking" descr="{&quot;HashCode&quot;:1559566398,&quot;Placement&quot;:&quot;Footer&quot;,&quot;Top&quot;:699.343,&quot;Left&quot;:0.0,&quot;SlideWidth&quot;:1280,&quot;SlideHeight&quot;:720}">
            <a:extLst>
              <a:ext uri="{FF2B5EF4-FFF2-40B4-BE49-F238E27FC236}">
                <a16:creationId xmlns:a16="http://schemas.microsoft.com/office/drawing/2014/main" id="{71BF1E6D-4051-0406-5D4B-5B3EDB1D6A31}"/>
              </a:ext>
            </a:extLst>
          </p:cNvPr>
          <p:cNvSpPr txBox="1"/>
          <p:nvPr userDrawn="1"/>
        </p:nvSpPr>
        <p:spPr>
          <a:xfrm>
            <a:off x="0" y="8881656"/>
            <a:ext cx="635262" cy="262344"/>
          </a:xfrm>
          <a:prstGeom prst="rect">
            <a:avLst/>
          </a:prstGeom>
          <a:noFill/>
        </p:spPr>
        <p:txBody>
          <a:bodyPr vert="horz" wrap="square" lIns="0" tIns="0" rIns="0" bIns="0" rtlCol="0" anchor="ctr" anchorCtr="1">
            <a:spAutoFit/>
          </a:bodyPr>
          <a:lstStyle/>
          <a:p>
            <a:pPr algn="l">
              <a:spcBef>
                <a:spcPts val="0"/>
              </a:spcBef>
              <a:spcAft>
                <a:spcPts val="0"/>
              </a:spcAft>
            </a:pPr>
            <a:r>
              <a:rPr lang="en-AU" sz="1000" dirty="0">
                <a:solidFill>
                  <a:srgbClr val="000000"/>
                </a:solidFill>
                <a:latin typeface="Calibri" panose="020F0502020204030204" pitchFamily="34" charset="0"/>
              </a:rPr>
              <a:t>Official</a:t>
            </a:r>
          </a:p>
        </p:txBody>
      </p:sp>
    </p:spTree>
    <p:extLst>
      <p:ext uri="{BB962C8B-B14F-4D97-AF65-F5344CB8AC3E}">
        <p14:creationId xmlns:p14="http://schemas.microsoft.com/office/powerpoint/2010/main" val="2374430740"/>
      </p:ext>
    </p:extLst>
  </p:cSld>
  <p:clrMap bg1="lt1" tx1="dk1" bg2="lt2" tx2="dk2" accent1="accent1" accent2="accent2" accent3="accent3" accent4="accent4" accent5="accent5" accent6="accent6" hlink="hlink" folHlink="folHlink"/>
  <p:sldLayoutIdLst>
    <p:sldLayoutId id="2147483684" r:id="rId1"/>
    <p:sldLayoutId id="2147483676" r:id="rId2"/>
    <p:sldLayoutId id="2147483698" r:id="rId3"/>
    <p:sldLayoutId id="2147483702" r:id="rId4"/>
    <p:sldLayoutId id="2147483701" r:id="rId5"/>
    <p:sldLayoutId id="2147483699" r:id="rId6"/>
    <p:sldLayoutId id="2147483719" r:id="rId7"/>
    <p:sldLayoutId id="2147483720" r:id="rId8"/>
  </p:sldLayoutIdLst>
  <p:hf hdr="0"/>
  <p:txStyles>
    <p:titleStyle>
      <a:lvl1pPr algn="l" defTabSz="1625398" rtl="0" eaLnBrk="1" latinLnBrk="0" hangingPunct="1">
        <a:lnSpc>
          <a:spcPct val="90000"/>
        </a:lnSpc>
        <a:spcBef>
          <a:spcPct val="0"/>
        </a:spcBef>
        <a:buNone/>
        <a:defRPr sz="3000" kern="1200">
          <a:solidFill>
            <a:schemeClr val="tx1">
              <a:lumMod val="75000"/>
              <a:lumOff val="25000"/>
            </a:schemeClr>
          </a:solidFill>
          <a:latin typeface="+mj-lt"/>
          <a:ea typeface="+mj-ea"/>
          <a:cs typeface="+mj-cs"/>
        </a:defRPr>
      </a:lvl1pPr>
    </p:titleStyle>
    <p:bodyStyle>
      <a:lvl1pPr marL="0" indent="0" algn="l" defTabSz="1625398" rtl="0" eaLnBrk="1" latinLnBrk="0" hangingPunct="1">
        <a:lnSpc>
          <a:spcPct val="110000"/>
        </a:lnSpc>
        <a:spcBef>
          <a:spcPts val="1600"/>
        </a:spcBef>
        <a:spcAft>
          <a:spcPts val="800"/>
        </a:spcAft>
        <a:buFont typeface="Calibri" panose="020F0502020204030204" pitchFamily="34" charset="0"/>
        <a:buChar char="﻿"/>
        <a:defRPr sz="1600" b="1" kern="1200">
          <a:solidFill>
            <a:schemeClr val="tx1">
              <a:lumMod val="75000"/>
              <a:lumOff val="25000"/>
            </a:schemeClr>
          </a:solidFill>
          <a:latin typeface="+mn-lt"/>
          <a:ea typeface="+mn-ea"/>
          <a:cs typeface="+mn-cs"/>
        </a:defRPr>
      </a:lvl1pPr>
      <a:lvl2pPr marL="0" indent="0" algn="l" defTabSz="1625398" rtl="0" eaLnBrk="1" latinLnBrk="0" hangingPunct="1">
        <a:lnSpc>
          <a:spcPct val="110000"/>
        </a:lnSpc>
        <a:spcBef>
          <a:spcPts val="800"/>
        </a:spcBef>
        <a:spcAft>
          <a:spcPts val="800"/>
        </a:spcAft>
        <a:buFont typeface="Calibri" panose="020F0502020204030204" pitchFamily="34" charset="0"/>
        <a:buChar char="﻿"/>
        <a:defRPr sz="1400" b="0" kern="1200">
          <a:solidFill>
            <a:schemeClr val="tx1"/>
          </a:solidFill>
          <a:latin typeface="+mn-lt"/>
          <a:ea typeface="+mn-ea"/>
          <a:cs typeface="+mn-cs"/>
        </a:defRPr>
      </a:lvl2pPr>
      <a:lvl3pPr marL="302368" indent="-302368" algn="l" defTabSz="1625398" rtl="0" eaLnBrk="1" latinLnBrk="0" hangingPunct="1">
        <a:lnSpc>
          <a:spcPct val="110000"/>
        </a:lnSpc>
        <a:spcBef>
          <a:spcPts val="800"/>
        </a:spcBef>
        <a:spcAft>
          <a:spcPts val="800"/>
        </a:spcAft>
        <a:buFont typeface="Arial" panose="020B0604020202020204" pitchFamily="34" charset="0"/>
        <a:buChar char="•"/>
        <a:defRPr sz="1400" kern="1200">
          <a:solidFill>
            <a:schemeClr val="tx1"/>
          </a:solidFill>
          <a:latin typeface="+mn-lt"/>
          <a:ea typeface="+mn-ea"/>
          <a:cs typeface="+mn-cs"/>
        </a:defRPr>
      </a:lvl3pPr>
      <a:lvl4pPr marL="609539" indent="-302368" algn="l" defTabSz="1625398" rtl="0" eaLnBrk="1" latinLnBrk="0" hangingPunct="1">
        <a:lnSpc>
          <a:spcPct val="110000"/>
        </a:lnSpc>
        <a:spcBef>
          <a:spcPts val="800"/>
        </a:spcBef>
        <a:spcAft>
          <a:spcPts val="800"/>
        </a:spcAft>
        <a:buFont typeface="Proxima Nova A" panose="02000506030000020004" pitchFamily="50" charset="0"/>
        <a:buChar char="-"/>
        <a:defRPr sz="1400" kern="1200">
          <a:solidFill>
            <a:schemeClr val="tx1"/>
          </a:solidFill>
          <a:latin typeface="+mn-lt"/>
          <a:ea typeface="+mn-ea"/>
          <a:cs typeface="+mn-cs"/>
        </a:defRPr>
      </a:lvl4pPr>
      <a:lvl5pPr marL="0" indent="0" algn="l" defTabSz="1625398" rtl="0" eaLnBrk="1" latinLnBrk="0" hangingPunct="1">
        <a:lnSpc>
          <a:spcPct val="110000"/>
        </a:lnSpc>
        <a:spcBef>
          <a:spcPts val="800"/>
        </a:spcBef>
        <a:spcAft>
          <a:spcPts val="800"/>
        </a:spcAft>
        <a:buFont typeface="Calibri" panose="020F0502020204030204" pitchFamily="34" charset="0"/>
        <a:buChar char="﻿"/>
        <a:defRPr sz="1400" kern="1200">
          <a:solidFill>
            <a:schemeClr val="tx1"/>
          </a:solidFill>
          <a:latin typeface="+mn-lt"/>
          <a:ea typeface="+mn-ea"/>
          <a:cs typeface="+mn-cs"/>
        </a:defRPr>
      </a:lvl5pPr>
      <a:lvl6pPr marL="0" indent="0" algn="l" defTabSz="1625398" rtl="0" eaLnBrk="1" latinLnBrk="0" hangingPunct="1">
        <a:lnSpc>
          <a:spcPct val="90000"/>
        </a:lnSpc>
        <a:spcBef>
          <a:spcPts val="800"/>
        </a:spcBef>
        <a:spcAft>
          <a:spcPts val="800"/>
        </a:spcAft>
        <a:buFont typeface="Calibri" panose="020F0502020204030204" pitchFamily="34" charset="0"/>
        <a:buChar char="﻿"/>
        <a:defRPr sz="1400" kern="1200">
          <a:solidFill>
            <a:schemeClr val="tx1"/>
          </a:solidFill>
          <a:latin typeface="+mn-lt"/>
          <a:ea typeface="+mn-ea"/>
          <a:cs typeface="+mn-cs"/>
        </a:defRPr>
      </a:lvl6pPr>
      <a:lvl7pPr marL="0" indent="0" algn="l" defTabSz="1625398" rtl="0" eaLnBrk="1" latinLnBrk="0" hangingPunct="1">
        <a:lnSpc>
          <a:spcPct val="90000"/>
        </a:lnSpc>
        <a:spcBef>
          <a:spcPts val="800"/>
        </a:spcBef>
        <a:spcAft>
          <a:spcPts val="800"/>
        </a:spcAft>
        <a:buFont typeface="Calibri" panose="020F0502020204030204" pitchFamily="34" charset="0"/>
        <a:buChar char="﻿"/>
        <a:defRPr sz="1400" kern="1200">
          <a:solidFill>
            <a:schemeClr val="tx1"/>
          </a:solidFill>
          <a:latin typeface="+mn-lt"/>
          <a:ea typeface="+mn-ea"/>
          <a:cs typeface="+mn-cs"/>
        </a:defRPr>
      </a:lvl7pPr>
      <a:lvl8pPr marL="0" indent="0" algn="l" defTabSz="1625398" rtl="0" eaLnBrk="1" latinLnBrk="0" hangingPunct="1">
        <a:lnSpc>
          <a:spcPct val="90000"/>
        </a:lnSpc>
        <a:spcBef>
          <a:spcPts val="800"/>
        </a:spcBef>
        <a:spcAft>
          <a:spcPts val="800"/>
        </a:spcAft>
        <a:buFont typeface="Calibri" panose="020F0502020204030204" pitchFamily="34" charset="0"/>
        <a:buChar char="﻿"/>
        <a:defRPr sz="1400" kern="1200">
          <a:solidFill>
            <a:schemeClr val="tx1"/>
          </a:solidFill>
          <a:latin typeface="+mn-lt"/>
          <a:ea typeface="+mn-ea"/>
          <a:cs typeface="+mn-cs"/>
        </a:defRPr>
      </a:lvl8pPr>
      <a:lvl9pPr marL="0" indent="0" algn="l" defTabSz="1625398" rtl="0" eaLnBrk="1" latinLnBrk="0" hangingPunct="1">
        <a:lnSpc>
          <a:spcPct val="90000"/>
        </a:lnSpc>
        <a:spcBef>
          <a:spcPts val="800"/>
        </a:spcBef>
        <a:spcAft>
          <a:spcPts val="800"/>
        </a:spcAft>
        <a:buFont typeface="Calibri" panose="020F0502020204030204" pitchFamily="34" charset="0"/>
        <a:buChar char="﻿"/>
        <a:defRPr sz="1400" kern="1200">
          <a:solidFill>
            <a:schemeClr val="tx1"/>
          </a:solidFill>
          <a:latin typeface="+mn-lt"/>
          <a:ea typeface="+mn-ea"/>
          <a:cs typeface="+mn-cs"/>
        </a:defRPr>
      </a:lvl9pPr>
    </p:bodyStyle>
    <p:otherStyle>
      <a:defPPr>
        <a:defRPr lang="en-US"/>
      </a:defPPr>
      <a:lvl1pPr marL="0" algn="l" defTabSz="1625398" rtl="0" eaLnBrk="1" latinLnBrk="0" hangingPunct="1">
        <a:defRPr sz="3200" kern="1200">
          <a:solidFill>
            <a:schemeClr val="tx1"/>
          </a:solidFill>
          <a:latin typeface="+mn-lt"/>
          <a:ea typeface="+mn-ea"/>
          <a:cs typeface="+mn-cs"/>
        </a:defRPr>
      </a:lvl1pPr>
      <a:lvl2pPr marL="812700" algn="l" defTabSz="1625398" rtl="0" eaLnBrk="1" latinLnBrk="0" hangingPunct="1">
        <a:defRPr sz="3200" kern="1200">
          <a:solidFill>
            <a:schemeClr val="tx1"/>
          </a:solidFill>
          <a:latin typeface="+mn-lt"/>
          <a:ea typeface="+mn-ea"/>
          <a:cs typeface="+mn-cs"/>
        </a:defRPr>
      </a:lvl2pPr>
      <a:lvl3pPr marL="1625398" algn="l" defTabSz="1625398" rtl="0" eaLnBrk="1" latinLnBrk="0" hangingPunct="1">
        <a:defRPr sz="3200" kern="1200">
          <a:solidFill>
            <a:schemeClr val="tx1"/>
          </a:solidFill>
          <a:latin typeface="+mn-lt"/>
          <a:ea typeface="+mn-ea"/>
          <a:cs typeface="+mn-cs"/>
        </a:defRPr>
      </a:lvl3pPr>
      <a:lvl4pPr marL="2438098" algn="l" defTabSz="1625398" rtl="0" eaLnBrk="1" latinLnBrk="0" hangingPunct="1">
        <a:defRPr sz="3200" kern="1200">
          <a:solidFill>
            <a:schemeClr val="tx1"/>
          </a:solidFill>
          <a:latin typeface="+mn-lt"/>
          <a:ea typeface="+mn-ea"/>
          <a:cs typeface="+mn-cs"/>
        </a:defRPr>
      </a:lvl4pPr>
      <a:lvl5pPr marL="3250793" algn="l" defTabSz="1625398" rtl="0" eaLnBrk="1" latinLnBrk="0" hangingPunct="1">
        <a:defRPr sz="3200" kern="1200">
          <a:solidFill>
            <a:schemeClr val="tx1"/>
          </a:solidFill>
          <a:latin typeface="+mn-lt"/>
          <a:ea typeface="+mn-ea"/>
          <a:cs typeface="+mn-cs"/>
        </a:defRPr>
      </a:lvl5pPr>
      <a:lvl6pPr marL="4063493" algn="l" defTabSz="1625398" rtl="0" eaLnBrk="1" latinLnBrk="0" hangingPunct="1">
        <a:defRPr sz="3200" kern="1200">
          <a:solidFill>
            <a:schemeClr val="tx1"/>
          </a:solidFill>
          <a:latin typeface="+mn-lt"/>
          <a:ea typeface="+mn-ea"/>
          <a:cs typeface="+mn-cs"/>
        </a:defRPr>
      </a:lvl6pPr>
      <a:lvl7pPr marL="4876191" algn="l" defTabSz="1625398" rtl="0" eaLnBrk="1" latinLnBrk="0" hangingPunct="1">
        <a:defRPr sz="3200" kern="1200">
          <a:solidFill>
            <a:schemeClr val="tx1"/>
          </a:solidFill>
          <a:latin typeface="+mn-lt"/>
          <a:ea typeface="+mn-ea"/>
          <a:cs typeface="+mn-cs"/>
        </a:defRPr>
      </a:lvl7pPr>
      <a:lvl8pPr marL="5688888" algn="l" defTabSz="1625398" rtl="0" eaLnBrk="1" latinLnBrk="0" hangingPunct="1">
        <a:defRPr sz="3200" kern="1200">
          <a:solidFill>
            <a:schemeClr val="tx1"/>
          </a:solidFill>
          <a:latin typeface="+mn-lt"/>
          <a:ea typeface="+mn-ea"/>
          <a:cs typeface="+mn-cs"/>
        </a:defRPr>
      </a:lvl8pPr>
      <a:lvl9pPr marL="6501587" algn="l" defTabSz="1625398" rtl="0" eaLnBrk="1" latinLnBrk="0" hangingPunct="1">
        <a:defRPr sz="3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641F231-EE82-49C4-AB03-EE84462A77B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6256000" cy="9143999"/>
          </a:xfrm>
          <a:prstGeom prst="rect">
            <a:avLst/>
          </a:prstGeom>
        </p:spPr>
      </p:pic>
      <p:sp>
        <p:nvSpPr>
          <p:cNvPr id="2" name="Title Placeholder 1"/>
          <p:cNvSpPr>
            <a:spLocks noGrp="1"/>
          </p:cNvSpPr>
          <p:nvPr>
            <p:ph type="title"/>
          </p:nvPr>
        </p:nvSpPr>
        <p:spPr>
          <a:xfrm>
            <a:off x="960000" y="720001"/>
            <a:ext cx="12624000" cy="548730"/>
          </a:xfrm>
          <a:prstGeom prst="rect">
            <a:avLst/>
          </a:prstGeom>
        </p:spPr>
        <p:txBody>
          <a:bodyPr vert="horz" lIns="0" tIns="0" rIns="0" bIns="0" rtlCol="0" anchor="t">
            <a:noAutofit/>
          </a:bodyPr>
          <a:lstStyle/>
          <a:p>
            <a:r>
              <a:rPr lang="en-US" dirty="0"/>
              <a:t>Click to edit Master title style</a:t>
            </a:r>
          </a:p>
        </p:txBody>
      </p:sp>
      <p:sp>
        <p:nvSpPr>
          <p:cNvPr id="3" name="Text Placeholder 2"/>
          <p:cNvSpPr>
            <a:spLocks noGrp="1"/>
          </p:cNvSpPr>
          <p:nvPr>
            <p:ph type="body" idx="1"/>
          </p:nvPr>
        </p:nvSpPr>
        <p:spPr>
          <a:xfrm>
            <a:off x="960000" y="2491741"/>
            <a:ext cx="14400000" cy="5755860"/>
          </a:xfrm>
          <a:prstGeom prst="rect">
            <a:avLst/>
          </a:prstGeom>
        </p:spPr>
        <p:txBody>
          <a:bodyPr vert="horz" lIns="0" tIns="0" rIns="0" bIns="0" rtlCol="0">
            <a:noAutofit/>
          </a:bodyPr>
          <a:lstStyle/>
          <a:p>
            <a:pPr lvl="0"/>
            <a:r>
              <a:rPr lang="en-US" dirty="0"/>
              <a:t>Text</a:t>
            </a:r>
          </a:p>
          <a:p>
            <a:pPr lvl="1"/>
            <a:r>
              <a:rPr lang="en-US" dirty="0"/>
              <a:t>Second level</a:t>
            </a:r>
          </a:p>
          <a:p>
            <a:pPr lvl="2"/>
            <a:r>
              <a:rPr lang="en-US" dirty="0"/>
              <a:t>Third level</a:t>
            </a:r>
          </a:p>
          <a:p>
            <a:pPr lvl="3"/>
            <a:r>
              <a:rPr lang="en-US" dirty="0"/>
              <a:t>Fourth level</a:t>
            </a:r>
          </a:p>
        </p:txBody>
      </p:sp>
      <p:sp>
        <p:nvSpPr>
          <p:cNvPr id="5" name="Footer Placeholder 4"/>
          <p:cNvSpPr>
            <a:spLocks noGrp="1"/>
          </p:cNvSpPr>
          <p:nvPr>
            <p:ph type="ftr" sz="quarter" idx="3"/>
          </p:nvPr>
        </p:nvSpPr>
        <p:spPr>
          <a:xfrm>
            <a:off x="1354668" y="8475146"/>
            <a:ext cx="1955800" cy="486833"/>
          </a:xfrm>
          <a:prstGeom prst="rect">
            <a:avLst/>
          </a:prstGeom>
        </p:spPr>
        <p:txBody>
          <a:bodyPr vert="horz" lIns="91440" tIns="45720" rIns="91440" bIns="45720" rtlCol="0" anchor="ctr"/>
          <a:lstStyle>
            <a:lvl1pPr algn="l">
              <a:defRPr sz="1200" b="1">
                <a:solidFill>
                  <a:schemeClr val="tx1">
                    <a:tint val="75000"/>
                  </a:schemeClr>
                </a:solidFill>
              </a:defRPr>
            </a:lvl1pPr>
          </a:lstStyle>
          <a:p>
            <a:r>
              <a:rPr lang="en-AU" dirty="0"/>
              <a:t>(Presentation Title)</a:t>
            </a:r>
          </a:p>
        </p:txBody>
      </p:sp>
      <p:sp>
        <p:nvSpPr>
          <p:cNvPr id="6" name="Slide Number Placeholder 5"/>
          <p:cNvSpPr>
            <a:spLocks noGrp="1"/>
          </p:cNvSpPr>
          <p:nvPr>
            <p:ph type="sldNum" sz="quarter" idx="4"/>
          </p:nvPr>
        </p:nvSpPr>
        <p:spPr>
          <a:xfrm>
            <a:off x="960001" y="8475146"/>
            <a:ext cx="394667" cy="486833"/>
          </a:xfrm>
          <a:prstGeom prst="rect">
            <a:avLst/>
          </a:prstGeom>
        </p:spPr>
        <p:txBody>
          <a:bodyPr vert="horz" lIns="0" tIns="45720" rIns="91440" bIns="45720" rtlCol="0" anchor="ctr"/>
          <a:lstStyle>
            <a:lvl1pPr marL="0" indent="0" algn="l">
              <a:buFont typeface="Calibri" panose="020F0502020204030204" pitchFamily="34" charset="0"/>
              <a:buChar char="﻿"/>
              <a:defRPr sz="1200">
                <a:solidFill>
                  <a:schemeClr val="accent6"/>
                </a:solidFill>
              </a:defRPr>
            </a:lvl1pPr>
          </a:lstStyle>
          <a:p>
            <a:fld id="{284A07E2-E97A-42E4-8313-125419E51080}" type="slidenum">
              <a:rPr lang="en-AU" smtClean="0"/>
              <a:pPr/>
              <a:t>‹#›</a:t>
            </a:fld>
            <a:endParaRPr lang="en-AU" dirty="0"/>
          </a:p>
        </p:txBody>
      </p:sp>
      <p:sp>
        <p:nvSpPr>
          <p:cNvPr id="10" name="Date Placeholder 3">
            <a:extLst>
              <a:ext uri="{FF2B5EF4-FFF2-40B4-BE49-F238E27FC236}">
                <a16:creationId xmlns:a16="http://schemas.microsoft.com/office/drawing/2014/main" id="{36B84E44-A9B5-4A4A-808E-2207F240646A}"/>
              </a:ext>
            </a:extLst>
          </p:cNvPr>
          <p:cNvSpPr>
            <a:spLocks noGrp="1"/>
          </p:cNvSpPr>
          <p:nvPr>
            <p:ph type="dt" sz="half" idx="2"/>
          </p:nvPr>
        </p:nvSpPr>
        <p:spPr>
          <a:xfrm>
            <a:off x="3310469" y="8475674"/>
            <a:ext cx="3972899" cy="485775"/>
          </a:xfrm>
          <a:prstGeom prst="rect">
            <a:avLst/>
          </a:prstGeom>
        </p:spPr>
        <p:txBody>
          <a:bodyPr vert="horz" lIns="91440" tIns="45720" rIns="91440" bIns="45720" rtlCol="0" anchor="ctr"/>
          <a:lstStyle>
            <a:lvl1pPr algn="l">
              <a:defRPr sz="1600">
                <a:solidFill>
                  <a:schemeClr val="tx1">
                    <a:tint val="75000"/>
                  </a:schemeClr>
                </a:solidFill>
              </a:defRPr>
            </a:lvl1pPr>
          </a:lstStyle>
          <a:p>
            <a:fld id="{DA2000FA-FD7B-4D40-AD2F-5B12C7EA44C4}" type="datetime6">
              <a:rPr lang="en-AU" smtClean="0"/>
              <a:t>June 23</a:t>
            </a:fld>
            <a:endParaRPr lang="en-AU" dirty="0"/>
          </a:p>
        </p:txBody>
      </p:sp>
      <p:pic>
        <p:nvPicPr>
          <p:cNvPr id="11" name="Picture 10" descr="A picture containing fish&#10;&#10;Description automatically generated">
            <a:extLst>
              <a:ext uri="{FF2B5EF4-FFF2-40B4-BE49-F238E27FC236}">
                <a16:creationId xmlns:a16="http://schemas.microsoft.com/office/drawing/2014/main" id="{47782572-EDFD-4DB1-82F2-142922AFE87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018108" y="8267242"/>
            <a:ext cx="2341892" cy="720000"/>
          </a:xfrm>
          <a:prstGeom prst="rect">
            <a:avLst/>
          </a:prstGeom>
        </p:spPr>
      </p:pic>
      <p:sp>
        <p:nvSpPr>
          <p:cNvPr id="4" name="MSIPCMContentMarking" descr="{&quot;HashCode&quot;:1559566398,&quot;Placement&quot;:&quot;Footer&quot;,&quot;Top&quot;:699.343,&quot;Left&quot;:0.0,&quot;SlideWidth&quot;:1280,&quot;SlideHeight&quot;:720}">
            <a:extLst>
              <a:ext uri="{FF2B5EF4-FFF2-40B4-BE49-F238E27FC236}">
                <a16:creationId xmlns:a16="http://schemas.microsoft.com/office/drawing/2014/main" id="{43FD8D78-C0DA-652D-22D5-2568397E73D7}"/>
              </a:ext>
            </a:extLst>
          </p:cNvPr>
          <p:cNvSpPr txBox="1"/>
          <p:nvPr userDrawn="1"/>
        </p:nvSpPr>
        <p:spPr>
          <a:xfrm>
            <a:off x="0" y="8881656"/>
            <a:ext cx="635262" cy="262344"/>
          </a:xfrm>
          <a:prstGeom prst="rect">
            <a:avLst/>
          </a:prstGeom>
          <a:noFill/>
        </p:spPr>
        <p:txBody>
          <a:bodyPr vert="horz" wrap="square" lIns="0" tIns="0" rIns="0" bIns="0" rtlCol="0" anchor="ctr" anchorCtr="1">
            <a:spAutoFit/>
          </a:bodyPr>
          <a:lstStyle/>
          <a:p>
            <a:pPr algn="l">
              <a:spcBef>
                <a:spcPts val="0"/>
              </a:spcBef>
              <a:spcAft>
                <a:spcPts val="0"/>
              </a:spcAft>
            </a:pPr>
            <a:r>
              <a:rPr lang="en-AU" sz="1000" dirty="0">
                <a:solidFill>
                  <a:srgbClr val="000000"/>
                </a:solidFill>
                <a:latin typeface="Calibri" panose="020F0502020204030204" pitchFamily="34" charset="0"/>
              </a:rPr>
              <a:t>Official</a:t>
            </a:r>
          </a:p>
        </p:txBody>
      </p:sp>
    </p:spTree>
    <p:extLst>
      <p:ext uri="{BB962C8B-B14F-4D97-AF65-F5344CB8AC3E}">
        <p14:creationId xmlns:p14="http://schemas.microsoft.com/office/powerpoint/2010/main" val="503880433"/>
      </p:ext>
    </p:extLst>
  </p:cSld>
  <p:clrMap bg1="lt1" tx1="dk1" bg2="lt2" tx2="dk2" accent1="accent1" accent2="accent2" accent3="accent3" accent4="accent4" accent5="accent5" accent6="accent6" hlink="hlink" folHlink="folHlink"/>
  <p:sldLayoutIdLst>
    <p:sldLayoutId id="2147483710" r:id="rId1"/>
  </p:sldLayoutIdLst>
  <p:hf hdr="0"/>
  <p:txStyles>
    <p:titleStyle>
      <a:lvl1pPr algn="l" defTabSz="1625398" rtl="0" eaLnBrk="1" latinLnBrk="0" hangingPunct="1">
        <a:lnSpc>
          <a:spcPct val="90000"/>
        </a:lnSpc>
        <a:spcBef>
          <a:spcPct val="0"/>
        </a:spcBef>
        <a:buNone/>
        <a:defRPr sz="3000" kern="1200">
          <a:solidFill>
            <a:schemeClr val="tx1">
              <a:lumMod val="75000"/>
              <a:lumOff val="25000"/>
            </a:schemeClr>
          </a:solidFill>
          <a:latin typeface="+mj-lt"/>
          <a:ea typeface="+mj-ea"/>
          <a:cs typeface="+mj-cs"/>
        </a:defRPr>
      </a:lvl1pPr>
    </p:titleStyle>
    <p:bodyStyle>
      <a:lvl1pPr marL="0" indent="0" algn="l" defTabSz="1625398" rtl="0" eaLnBrk="1" latinLnBrk="0" hangingPunct="1">
        <a:lnSpc>
          <a:spcPct val="110000"/>
        </a:lnSpc>
        <a:spcBef>
          <a:spcPts val="0"/>
        </a:spcBef>
        <a:spcAft>
          <a:spcPts val="0"/>
        </a:spcAft>
        <a:buFont typeface="Calibri" panose="020F0502020204030204" pitchFamily="34" charset="0"/>
        <a:buChar char="﻿"/>
        <a:defRPr sz="2000" b="1" kern="1200">
          <a:solidFill>
            <a:schemeClr val="tx1"/>
          </a:solidFill>
          <a:latin typeface="+mn-lt"/>
          <a:ea typeface="+mn-ea"/>
          <a:cs typeface="+mn-cs"/>
        </a:defRPr>
      </a:lvl1pPr>
      <a:lvl2pPr marL="0" indent="0" algn="l" defTabSz="1625398" rtl="0" eaLnBrk="1" latinLnBrk="0" hangingPunct="1">
        <a:lnSpc>
          <a:spcPct val="110000"/>
        </a:lnSpc>
        <a:spcBef>
          <a:spcPts val="0"/>
        </a:spcBef>
        <a:spcAft>
          <a:spcPts val="0"/>
        </a:spcAft>
        <a:buFont typeface="Calibri" panose="020F0502020204030204" pitchFamily="34" charset="0"/>
        <a:buChar char="﻿"/>
        <a:defRPr sz="2000" b="0" kern="1200">
          <a:solidFill>
            <a:schemeClr val="tx1"/>
          </a:solidFill>
          <a:latin typeface="+mn-lt"/>
          <a:ea typeface="+mn-ea"/>
          <a:cs typeface="+mn-cs"/>
        </a:defRPr>
      </a:lvl2pPr>
      <a:lvl3pPr marL="0" indent="0" algn="l" defTabSz="1625398" rtl="0" eaLnBrk="1" latinLnBrk="0" hangingPunct="1">
        <a:lnSpc>
          <a:spcPct val="110000"/>
        </a:lnSpc>
        <a:spcBef>
          <a:spcPts val="0"/>
        </a:spcBef>
        <a:spcAft>
          <a:spcPts val="0"/>
        </a:spcAft>
        <a:buFont typeface="Calibri" panose="020F0502020204030204" pitchFamily="34" charset="0"/>
        <a:buChar char="﻿"/>
        <a:defRPr sz="2000" kern="1200">
          <a:solidFill>
            <a:schemeClr val="tx1"/>
          </a:solidFill>
          <a:latin typeface="+mn-lt"/>
          <a:ea typeface="+mn-ea"/>
          <a:cs typeface="+mn-cs"/>
        </a:defRPr>
      </a:lvl3pPr>
      <a:lvl4pPr marL="0" indent="0" algn="l" defTabSz="1625398" rtl="0" eaLnBrk="1" latinLnBrk="0" hangingPunct="1">
        <a:lnSpc>
          <a:spcPct val="110000"/>
        </a:lnSpc>
        <a:spcBef>
          <a:spcPts val="0"/>
        </a:spcBef>
        <a:spcAft>
          <a:spcPts val="0"/>
        </a:spcAft>
        <a:buFont typeface="Calibri" panose="020F0502020204030204" pitchFamily="34" charset="0"/>
        <a:buChar char="﻿"/>
        <a:defRPr sz="2000" kern="1200">
          <a:solidFill>
            <a:schemeClr val="tx1"/>
          </a:solidFill>
          <a:latin typeface="+mn-lt"/>
          <a:ea typeface="+mn-ea"/>
          <a:cs typeface="+mn-cs"/>
        </a:defRPr>
      </a:lvl4pPr>
      <a:lvl5pPr marL="302368" indent="-302368" algn="l" defTabSz="1625398" rtl="0" eaLnBrk="1" latinLnBrk="0" hangingPunct="1">
        <a:lnSpc>
          <a:spcPct val="110000"/>
        </a:lnSpc>
        <a:spcBef>
          <a:spcPts val="800"/>
        </a:spcBef>
        <a:spcAft>
          <a:spcPts val="800"/>
        </a:spcAft>
        <a:buFont typeface="Arial" panose="020B0604020202020204" pitchFamily="34" charset="0"/>
        <a:buChar char="•"/>
        <a:defRPr sz="1867" kern="1200">
          <a:solidFill>
            <a:schemeClr val="tx1"/>
          </a:solidFill>
          <a:latin typeface="+mn-lt"/>
          <a:ea typeface="+mn-ea"/>
          <a:cs typeface="+mn-cs"/>
        </a:defRPr>
      </a:lvl5pPr>
      <a:lvl6pPr marL="4469840" indent="-406349" algn="l" defTabSz="1625398" rtl="0" eaLnBrk="1" latinLnBrk="0" hangingPunct="1">
        <a:lnSpc>
          <a:spcPct val="90000"/>
        </a:lnSpc>
        <a:spcBef>
          <a:spcPts val="889"/>
        </a:spcBef>
        <a:buFont typeface="Arial" panose="020B0604020202020204" pitchFamily="34" charset="0"/>
        <a:buChar char="•"/>
        <a:defRPr sz="3200" kern="1200">
          <a:solidFill>
            <a:schemeClr val="tx1"/>
          </a:solidFill>
          <a:latin typeface="+mn-lt"/>
          <a:ea typeface="+mn-ea"/>
          <a:cs typeface="+mn-cs"/>
        </a:defRPr>
      </a:lvl6pPr>
      <a:lvl7pPr marL="5282540" indent="-406349" algn="l" defTabSz="1625398" rtl="0" eaLnBrk="1" latinLnBrk="0" hangingPunct="1">
        <a:lnSpc>
          <a:spcPct val="90000"/>
        </a:lnSpc>
        <a:spcBef>
          <a:spcPts val="889"/>
        </a:spcBef>
        <a:buFont typeface="Arial" panose="020B0604020202020204" pitchFamily="34" charset="0"/>
        <a:buChar char="•"/>
        <a:defRPr sz="3200" kern="1200">
          <a:solidFill>
            <a:schemeClr val="tx1"/>
          </a:solidFill>
          <a:latin typeface="+mn-lt"/>
          <a:ea typeface="+mn-ea"/>
          <a:cs typeface="+mn-cs"/>
        </a:defRPr>
      </a:lvl7pPr>
      <a:lvl8pPr marL="6095240" indent="-406349" algn="l" defTabSz="1625398" rtl="0" eaLnBrk="1" latinLnBrk="0" hangingPunct="1">
        <a:lnSpc>
          <a:spcPct val="90000"/>
        </a:lnSpc>
        <a:spcBef>
          <a:spcPts val="889"/>
        </a:spcBef>
        <a:buFont typeface="Arial" panose="020B0604020202020204" pitchFamily="34" charset="0"/>
        <a:buChar char="•"/>
        <a:defRPr sz="3200" kern="1200">
          <a:solidFill>
            <a:schemeClr val="tx1"/>
          </a:solidFill>
          <a:latin typeface="+mn-lt"/>
          <a:ea typeface="+mn-ea"/>
          <a:cs typeface="+mn-cs"/>
        </a:defRPr>
      </a:lvl8pPr>
      <a:lvl9pPr marL="6907938" indent="-406349" algn="l" defTabSz="1625398" rtl="0" eaLnBrk="1" latinLnBrk="0" hangingPunct="1">
        <a:lnSpc>
          <a:spcPct val="90000"/>
        </a:lnSpc>
        <a:spcBef>
          <a:spcPts val="889"/>
        </a:spcBef>
        <a:buFont typeface="Arial" panose="020B0604020202020204" pitchFamily="34" charset="0"/>
        <a:buChar char="•"/>
        <a:defRPr sz="3200" kern="1200">
          <a:solidFill>
            <a:schemeClr val="tx1"/>
          </a:solidFill>
          <a:latin typeface="+mn-lt"/>
          <a:ea typeface="+mn-ea"/>
          <a:cs typeface="+mn-cs"/>
        </a:defRPr>
      </a:lvl9pPr>
    </p:bodyStyle>
    <p:otherStyle>
      <a:defPPr>
        <a:defRPr lang="en-US"/>
      </a:defPPr>
      <a:lvl1pPr marL="0" algn="l" defTabSz="1625398" rtl="0" eaLnBrk="1" latinLnBrk="0" hangingPunct="1">
        <a:defRPr sz="3200" kern="1200">
          <a:solidFill>
            <a:schemeClr val="tx1"/>
          </a:solidFill>
          <a:latin typeface="+mn-lt"/>
          <a:ea typeface="+mn-ea"/>
          <a:cs typeface="+mn-cs"/>
        </a:defRPr>
      </a:lvl1pPr>
      <a:lvl2pPr marL="812700" algn="l" defTabSz="1625398" rtl="0" eaLnBrk="1" latinLnBrk="0" hangingPunct="1">
        <a:defRPr sz="3200" kern="1200">
          <a:solidFill>
            <a:schemeClr val="tx1"/>
          </a:solidFill>
          <a:latin typeface="+mn-lt"/>
          <a:ea typeface="+mn-ea"/>
          <a:cs typeface="+mn-cs"/>
        </a:defRPr>
      </a:lvl2pPr>
      <a:lvl3pPr marL="1625398" algn="l" defTabSz="1625398" rtl="0" eaLnBrk="1" latinLnBrk="0" hangingPunct="1">
        <a:defRPr sz="3200" kern="1200">
          <a:solidFill>
            <a:schemeClr val="tx1"/>
          </a:solidFill>
          <a:latin typeface="+mn-lt"/>
          <a:ea typeface="+mn-ea"/>
          <a:cs typeface="+mn-cs"/>
        </a:defRPr>
      </a:lvl3pPr>
      <a:lvl4pPr marL="2438098" algn="l" defTabSz="1625398" rtl="0" eaLnBrk="1" latinLnBrk="0" hangingPunct="1">
        <a:defRPr sz="3200" kern="1200">
          <a:solidFill>
            <a:schemeClr val="tx1"/>
          </a:solidFill>
          <a:latin typeface="+mn-lt"/>
          <a:ea typeface="+mn-ea"/>
          <a:cs typeface="+mn-cs"/>
        </a:defRPr>
      </a:lvl4pPr>
      <a:lvl5pPr marL="3250793" algn="l" defTabSz="1625398" rtl="0" eaLnBrk="1" latinLnBrk="0" hangingPunct="1">
        <a:defRPr sz="3200" kern="1200">
          <a:solidFill>
            <a:schemeClr val="tx1"/>
          </a:solidFill>
          <a:latin typeface="+mn-lt"/>
          <a:ea typeface="+mn-ea"/>
          <a:cs typeface="+mn-cs"/>
        </a:defRPr>
      </a:lvl5pPr>
      <a:lvl6pPr marL="4063493" algn="l" defTabSz="1625398" rtl="0" eaLnBrk="1" latinLnBrk="0" hangingPunct="1">
        <a:defRPr sz="3200" kern="1200">
          <a:solidFill>
            <a:schemeClr val="tx1"/>
          </a:solidFill>
          <a:latin typeface="+mn-lt"/>
          <a:ea typeface="+mn-ea"/>
          <a:cs typeface="+mn-cs"/>
        </a:defRPr>
      </a:lvl6pPr>
      <a:lvl7pPr marL="4876191" algn="l" defTabSz="1625398" rtl="0" eaLnBrk="1" latinLnBrk="0" hangingPunct="1">
        <a:defRPr sz="3200" kern="1200">
          <a:solidFill>
            <a:schemeClr val="tx1"/>
          </a:solidFill>
          <a:latin typeface="+mn-lt"/>
          <a:ea typeface="+mn-ea"/>
          <a:cs typeface="+mn-cs"/>
        </a:defRPr>
      </a:lvl7pPr>
      <a:lvl8pPr marL="5688888" algn="l" defTabSz="1625398" rtl="0" eaLnBrk="1" latinLnBrk="0" hangingPunct="1">
        <a:defRPr sz="3200" kern="1200">
          <a:solidFill>
            <a:schemeClr val="tx1"/>
          </a:solidFill>
          <a:latin typeface="+mn-lt"/>
          <a:ea typeface="+mn-ea"/>
          <a:cs typeface="+mn-cs"/>
        </a:defRPr>
      </a:lvl8pPr>
      <a:lvl9pPr marL="6501587" algn="l" defTabSz="1625398" rtl="0" eaLnBrk="1" latinLnBrk="0" hangingPunct="1">
        <a:defRPr sz="3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BCF2B61-F818-4A48-96BB-22395DF359F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6256000" cy="9143999"/>
          </a:xfrm>
          <a:prstGeom prst="rect">
            <a:avLst/>
          </a:prstGeom>
        </p:spPr>
      </p:pic>
      <p:sp>
        <p:nvSpPr>
          <p:cNvPr id="2" name="Title Placeholder 1"/>
          <p:cNvSpPr>
            <a:spLocks noGrp="1"/>
          </p:cNvSpPr>
          <p:nvPr>
            <p:ph type="title"/>
          </p:nvPr>
        </p:nvSpPr>
        <p:spPr>
          <a:xfrm>
            <a:off x="960000" y="720001"/>
            <a:ext cx="12624000" cy="548730"/>
          </a:xfrm>
          <a:prstGeom prst="rect">
            <a:avLst/>
          </a:prstGeom>
        </p:spPr>
        <p:txBody>
          <a:bodyPr vert="horz" lIns="0" tIns="0" rIns="0" bIns="0" rtlCol="0" anchor="t">
            <a:noAutofit/>
          </a:bodyPr>
          <a:lstStyle/>
          <a:p>
            <a:r>
              <a:rPr lang="en-US" dirty="0"/>
              <a:t>Click to edit Master title style</a:t>
            </a:r>
          </a:p>
        </p:txBody>
      </p:sp>
      <p:sp>
        <p:nvSpPr>
          <p:cNvPr id="3" name="Text Placeholder 2"/>
          <p:cNvSpPr>
            <a:spLocks noGrp="1"/>
          </p:cNvSpPr>
          <p:nvPr>
            <p:ph type="body" idx="1"/>
          </p:nvPr>
        </p:nvSpPr>
        <p:spPr>
          <a:xfrm>
            <a:off x="960000" y="2491741"/>
            <a:ext cx="14400000" cy="575586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1354668" y="8475146"/>
            <a:ext cx="1955800" cy="486833"/>
          </a:xfrm>
          <a:prstGeom prst="rect">
            <a:avLst/>
          </a:prstGeom>
        </p:spPr>
        <p:txBody>
          <a:bodyPr vert="horz" lIns="91440" tIns="45720" rIns="91440" bIns="45720" rtlCol="0" anchor="ctr"/>
          <a:lstStyle>
            <a:lvl1pPr algn="l">
              <a:defRPr sz="1200" b="1">
                <a:solidFill>
                  <a:schemeClr val="tx1">
                    <a:tint val="75000"/>
                  </a:schemeClr>
                </a:solidFill>
              </a:defRPr>
            </a:lvl1pPr>
          </a:lstStyle>
          <a:p>
            <a:r>
              <a:rPr lang="en-AU" dirty="0"/>
              <a:t>(Presentation Title) 9pts</a:t>
            </a:r>
          </a:p>
        </p:txBody>
      </p:sp>
      <p:sp>
        <p:nvSpPr>
          <p:cNvPr id="6" name="Slide Number Placeholder 5"/>
          <p:cNvSpPr>
            <a:spLocks noGrp="1"/>
          </p:cNvSpPr>
          <p:nvPr>
            <p:ph type="sldNum" sz="quarter" idx="4"/>
          </p:nvPr>
        </p:nvSpPr>
        <p:spPr>
          <a:xfrm>
            <a:off x="960001" y="8475146"/>
            <a:ext cx="394667" cy="486833"/>
          </a:xfrm>
          <a:prstGeom prst="rect">
            <a:avLst/>
          </a:prstGeom>
        </p:spPr>
        <p:txBody>
          <a:bodyPr vert="horz" lIns="0" tIns="45720" rIns="91440" bIns="45720" rtlCol="0" anchor="ctr"/>
          <a:lstStyle>
            <a:lvl1pPr marL="0" indent="0" algn="l">
              <a:buFont typeface="Calibri" panose="020F0502020204030204" pitchFamily="34" charset="0"/>
              <a:buChar char="﻿"/>
              <a:defRPr sz="1200">
                <a:solidFill>
                  <a:schemeClr val="accent6"/>
                </a:solidFill>
              </a:defRPr>
            </a:lvl1pPr>
          </a:lstStyle>
          <a:p>
            <a:fld id="{284A07E2-E97A-42E4-8313-125419E51080}" type="slidenum">
              <a:rPr lang="en-AU" smtClean="0"/>
              <a:pPr/>
              <a:t>‹#›</a:t>
            </a:fld>
            <a:endParaRPr lang="en-AU" dirty="0"/>
          </a:p>
        </p:txBody>
      </p:sp>
      <p:sp>
        <p:nvSpPr>
          <p:cNvPr id="10" name="Date Placeholder 3">
            <a:extLst>
              <a:ext uri="{FF2B5EF4-FFF2-40B4-BE49-F238E27FC236}">
                <a16:creationId xmlns:a16="http://schemas.microsoft.com/office/drawing/2014/main" id="{36B84E44-A9B5-4A4A-808E-2207F240646A}"/>
              </a:ext>
            </a:extLst>
          </p:cNvPr>
          <p:cNvSpPr>
            <a:spLocks noGrp="1"/>
          </p:cNvSpPr>
          <p:nvPr>
            <p:ph type="dt" sz="half" idx="2"/>
          </p:nvPr>
        </p:nvSpPr>
        <p:spPr>
          <a:xfrm>
            <a:off x="3310469" y="8475674"/>
            <a:ext cx="3972899" cy="485775"/>
          </a:xfrm>
          <a:prstGeom prst="rect">
            <a:avLst/>
          </a:prstGeom>
        </p:spPr>
        <p:txBody>
          <a:bodyPr vert="horz" lIns="91440" tIns="45720" rIns="91440" bIns="45720" rtlCol="0" anchor="ctr"/>
          <a:lstStyle>
            <a:lvl1pPr algn="l">
              <a:defRPr sz="1600">
                <a:solidFill>
                  <a:schemeClr val="tx1">
                    <a:tint val="75000"/>
                  </a:schemeClr>
                </a:solidFill>
              </a:defRPr>
            </a:lvl1pPr>
          </a:lstStyle>
          <a:p>
            <a:fld id="{DA2000FA-FD7B-4D40-AD2F-5B12C7EA44C4}" type="datetime6">
              <a:rPr lang="en-AU" smtClean="0"/>
              <a:t>June 23</a:t>
            </a:fld>
            <a:endParaRPr lang="en-AU" dirty="0"/>
          </a:p>
        </p:txBody>
      </p:sp>
      <p:pic>
        <p:nvPicPr>
          <p:cNvPr id="11" name="Picture 10" descr="A picture containing fish&#10;&#10;Description automatically generated">
            <a:extLst>
              <a:ext uri="{FF2B5EF4-FFF2-40B4-BE49-F238E27FC236}">
                <a16:creationId xmlns:a16="http://schemas.microsoft.com/office/drawing/2014/main" id="{90AE3025-16C3-4D1B-8EB5-681571031E9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018108" y="8267242"/>
            <a:ext cx="2341892" cy="720000"/>
          </a:xfrm>
          <a:prstGeom prst="rect">
            <a:avLst/>
          </a:prstGeom>
        </p:spPr>
      </p:pic>
      <p:sp>
        <p:nvSpPr>
          <p:cNvPr id="4" name="MSIPCMContentMarking" descr="{&quot;HashCode&quot;:1559566398,&quot;Placement&quot;:&quot;Footer&quot;,&quot;Top&quot;:699.343,&quot;Left&quot;:0.0,&quot;SlideWidth&quot;:1280,&quot;SlideHeight&quot;:720}">
            <a:extLst>
              <a:ext uri="{FF2B5EF4-FFF2-40B4-BE49-F238E27FC236}">
                <a16:creationId xmlns:a16="http://schemas.microsoft.com/office/drawing/2014/main" id="{B0D96517-1767-77BF-C43B-809B2CC9449A}"/>
              </a:ext>
            </a:extLst>
          </p:cNvPr>
          <p:cNvSpPr txBox="1"/>
          <p:nvPr userDrawn="1"/>
        </p:nvSpPr>
        <p:spPr>
          <a:xfrm>
            <a:off x="0" y="8881656"/>
            <a:ext cx="635262" cy="262344"/>
          </a:xfrm>
          <a:prstGeom prst="rect">
            <a:avLst/>
          </a:prstGeom>
          <a:noFill/>
        </p:spPr>
        <p:txBody>
          <a:bodyPr vert="horz" wrap="square" lIns="0" tIns="0" rIns="0" bIns="0" rtlCol="0" anchor="ctr" anchorCtr="1">
            <a:spAutoFit/>
          </a:bodyPr>
          <a:lstStyle/>
          <a:p>
            <a:pPr algn="l">
              <a:spcBef>
                <a:spcPts val="0"/>
              </a:spcBef>
              <a:spcAft>
                <a:spcPts val="0"/>
              </a:spcAft>
            </a:pPr>
            <a:r>
              <a:rPr lang="en-AU" sz="1000" dirty="0">
                <a:solidFill>
                  <a:srgbClr val="000000"/>
                </a:solidFill>
                <a:latin typeface="Calibri" panose="020F0502020204030204" pitchFamily="34" charset="0"/>
              </a:rPr>
              <a:t>Official</a:t>
            </a:r>
          </a:p>
        </p:txBody>
      </p:sp>
    </p:spTree>
    <p:extLst>
      <p:ext uri="{BB962C8B-B14F-4D97-AF65-F5344CB8AC3E}">
        <p14:creationId xmlns:p14="http://schemas.microsoft.com/office/powerpoint/2010/main" val="3591766764"/>
      </p:ext>
    </p:extLst>
  </p:cSld>
  <p:clrMap bg1="lt1" tx1="dk1" bg2="lt2" tx2="dk2" accent1="accent1" accent2="accent2" accent3="accent3" accent4="accent4" accent5="accent5" accent6="accent6" hlink="hlink" folHlink="folHlink"/>
  <p:sldLayoutIdLst>
    <p:sldLayoutId id="2147483712" r:id="rId1"/>
  </p:sldLayoutIdLst>
  <p:hf hdr="0"/>
  <p:txStyles>
    <p:titleStyle>
      <a:lvl1pPr algn="l" defTabSz="1625398" rtl="0" eaLnBrk="1" latinLnBrk="0" hangingPunct="1">
        <a:lnSpc>
          <a:spcPct val="90000"/>
        </a:lnSpc>
        <a:spcBef>
          <a:spcPct val="0"/>
        </a:spcBef>
        <a:buNone/>
        <a:defRPr sz="3000" kern="1200">
          <a:solidFill>
            <a:schemeClr val="tx1">
              <a:lumMod val="75000"/>
              <a:lumOff val="25000"/>
            </a:schemeClr>
          </a:solidFill>
          <a:latin typeface="+mj-lt"/>
          <a:ea typeface="+mj-ea"/>
          <a:cs typeface="+mj-cs"/>
        </a:defRPr>
      </a:lvl1pPr>
    </p:titleStyle>
    <p:bodyStyle>
      <a:lvl1pPr marL="0" indent="0" algn="l" defTabSz="1625398" rtl="0" eaLnBrk="1" latinLnBrk="0" hangingPunct="1">
        <a:lnSpc>
          <a:spcPct val="80000"/>
        </a:lnSpc>
        <a:spcBef>
          <a:spcPts val="0"/>
        </a:spcBef>
        <a:spcAft>
          <a:spcPts val="1200"/>
        </a:spcAft>
        <a:buFont typeface="Calibri" panose="020F0502020204030204" pitchFamily="34" charset="0"/>
        <a:buChar char="﻿"/>
        <a:defRPr sz="1600" b="1" kern="1200">
          <a:solidFill>
            <a:schemeClr val="tx1"/>
          </a:solidFill>
          <a:latin typeface="+mn-lt"/>
          <a:ea typeface="+mn-ea"/>
          <a:cs typeface="+mn-cs"/>
        </a:defRPr>
      </a:lvl1pPr>
      <a:lvl2pPr marL="0" indent="0" algn="l" defTabSz="1625398" rtl="0" eaLnBrk="1" latinLnBrk="0" hangingPunct="1">
        <a:lnSpc>
          <a:spcPct val="110000"/>
        </a:lnSpc>
        <a:spcBef>
          <a:spcPts val="300"/>
        </a:spcBef>
        <a:spcAft>
          <a:spcPts val="300"/>
        </a:spcAft>
        <a:buFont typeface="Calibri" panose="020F0502020204030204" pitchFamily="34" charset="0"/>
        <a:buChar char="﻿"/>
        <a:defRPr sz="1400" b="0" kern="1200">
          <a:solidFill>
            <a:schemeClr val="tx1"/>
          </a:solidFill>
          <a:latin typeface="+mn-lt"/>
          <a:ea typeface="+mn-ea"/>
          <a:cs typeface="+mn-cs"/>
        </a:defRPr>
      </a:lvl2pPr>
      <a:lvl3pPr marL="302368" indent="-302368" algn="l" defTabSz="1625398" rtl="0" eaLnBrk="1" latinLnBrk="0" hangingPunct="1">
        <a:lnSpc>
          <a:spcPct val="110000"/>
        </a:lnSpc>
        <a:spcBef>
          <a:spcPts val="300"/>
        </a:spcBef>
        <a:spcAft>
          <a:spcPts val="300"/>
        </a:spcAft>
        <a:buFont typeface="Arial" panose="020B0604020202020204" pitchFamily="34" charset="0"/>
        <a:buChar char="•"/>
        <a:defRPr sz="1400" kern="1200">
          <a:solidFill>
            <a:schemeClr val="tx1"/>
          </a:solidFill>
          <a:latin typeface="+mn-lt"/>
          <a:ea typeface="+mn-ea"/>
          <a:cs typeface="+mn-cs"/>
        </a:defRPr>
      </a:lvl3pPr>
      <a:lvl4pPr marL="609539" indent="-302368" algn="l" defTabSz="1625398" rtl="0" eaLnBrk="1" latinLnBrk="0" hangingPunct="1">
        <a:lnSpc>
          <a:spcPct val="110000"/>
        </a:lnSpc>
        <a:spcBef>
          <a:spcPts val="300"/>
        </a:spcBef>
        <a:spcAft>
          <a:spcPts val="300"/>
        </a:spcAft>
        <a:buFont typeface="Proxima Nova A" panose="02000506030000020004" pitchFamily="50" charset="0"/>
        <a:buChar char="-"/>
        <a:defRPr sz="1400" kern="1200">
          <a:solidFill>
            <a:schemeClr val="tx1"/>
          </a:solidFill>
          <a:latin typeface="+mn-lt"/>
          <a:ea typeface="+mn-ea"/>
          <a:cs typeface="+mn-cs"/>
        </a:defRPr>
      </a:lvl4pPr>
      <a:lvl5pPr marL="0" indent="0" algn="l" defTabSz="1625398" rtl="0" eaLnBrk="1" latinLnBrk="0" hangingPunct="1">
        <a:lnSpc>
          <a:spcPct val="110000"/>
        </a:lnSpc>
        <a:spcBef>
          <a:spcPts val="300"/>
        </a:spcBef>
        <a:spcAft>
          <a:spcPts val="300"/>
        </a:spcAft>
        <a:buFont typeface="Calibri" panose="020F0502020204030204" pitchFamily="34" charset="0"/>
        <a:buChar char="﻿"/>
        <a:defRPr sz="1400" kern="1200">
          <a:solidFill>
            <a:schemeClr val="tx1"/>
          </a:solidFill>
          <a:latin typeface="+mn-lt"/>
          <a:ea typeface="+mn-ea"/>
          <a:cs typeface="+mn-cs"/>
        </a:defRPr>
      </a:lvl5pPr>
      <a:lvl6pPr marL="4469840" indent="-406349" algn="l" defTabSz="1625398" rtl="0" eaLnBrk="1" latinLnBrk="0" hangingPunct="1">
        <a:lnSpc>
          <a:spcPct val="90000"/>
        </a:lnSpc>
        <a:spcBef>
          <a:spcPts val="889"/>
        </a:spcBef>
        <a:buFont typeface="Arial" panose="020B0604020202020204" pitchFamily="34" charset="0"/>
        <a:buChar char="•"/>
        <a:defRPr sz="3200" kern="1200">
          <a:solidFill>
            <a:schemeClr val="tx1"/>
          </a:solidFill>
          <a:latin typeface="+mn-lt"/>
          <a:ea typeface="+mn-ea"/>
          <a:cs typeface="+mn-cs"/>
        </a:defRPr>
      </a:lvl6pPr>
      <a:lvl7pPr marL="5282540" indent="-406349" algn="l" defTabSz="1625398" rtl="0" eaLnBrk="1" latinLnBrk="0" hangingPunct="1">
        <a:lnSpc>
          <a:spcPct val="90000"/>
        </a:lnSpc>
        <a:spcBef>
          <a:spcPts val="889"/>
        </a:spcBef>
        <a:buFont typeface="Arial" panose="020B0604020202020204" pitchFamily="34" charset="0"/>
        <a:buChar char="•"/>
        <a:defRPr sz="3200" kern="1200">
          <a:solidFill>
            <a:schemeClr val="tx1"/>
          </a:solidFill>
          <a:latin typeface="+mn-lt"/>
          <a:ea typeface="+mn-ea"/>
          <a:cs typeface="+mn-cs"/>
        </a:defRPr>
      </a:lvl7pPr>
      <a:lvl8pPr marL="6095240" indent="-406349" algn="l" defTabSz="1625398" rtl="0" eaLnBrk="1" latinLnBrk="0" hangingPunct="1">
        <a:lnSpc>
          <a:spcPct val="90000"/>
        </a:lnSpc>
        <a:spcBef>
          <a:spcPts val="889"/>
        </a:spcBef>
        <a:buFont typeface="Arial" panose="020B0604020202020204" pitchFamily="34" charset="0"/>
        <a:buChar char="•"/>
        <a:defRPr sz="3200" kern="1200">
          <a:solidFill>
            <a:schemeClr val="tx1"/>
          </a:solidFill>
          <a:latin typeface="+mn-lt"/>
          <a:ea typeface="+mn-ea"/>
          <a:cs typeface="+mn-cs"/>
        </a:defRPr>
      </a:lvl8pPr>
      <a:lvl9pPr marL="6907938" indent="-406349" algn="l" defTabSz="1625398" rtl="0" eaLnBrk="1" latinLnBrk="0" hangingPunct="1">
        <a:lnSpc>
          <a:spcPct val="90000"/>
        </a:lnSpc>
        <a:spcBef>
          <a:spcPts val="889"/>
        </a:spcBef>
        <a:buFont typeface="Arial" panose="020B0604020202020204" pitchFamily="34" charset="0"/>
        <a:buChar char="•"/>
        <a:defRPr sz="3200" kern="1200">
          <a:solidFill>
            <a:schemeClr val="tx1"/>
          </a:solidFill>
          <a:latin typeface="+mn-lt"/>
          <a:ea typeface="+mn-ea"/>
          <a:cs typeface="+mn-cs"/>
        </a:defRPr>
      </a:lvl9pPr>
    </p:bodyStyle>
    <p:otherStyle>
      <a:defPPr>
        <a:defRPr lang="en-US"/>
      </a:defPPr>
      <a:lvl1pPr marL="0" algn="l" defTabSz="1625398" rtl="0" eaLnBrk="1" latinLnBrk="0" hangingPunct="1">
        <a:defRPr sz="3200" kern="1200">
          <a:solidFill>
            <a:schemeClr val="tx1"/>
          </a:solidFill>
          <a:latin typeface="+mn-lt"/>
          <a:ea typeface="+mn-ea"/>
          <a:cs typeface="+mn-cs"/>
        </a:defRPr>
      </a:lvl1pPr>
      <a:lvl2pPr marL="812700" algn="l" defTabSz="1625398" rtl="0" eaLnBrk="1" latinLnBrk="0" hangingPunct="1">
        <a:defRPr sz="3200" kern="1200">
          <a:solidFill>
            <a:schemeClr val="tx1"/>
          </a:solidFill>
          <a:latin typeface="+mn-lt"/>
          <a:ea typeface="+mn-ea"/>
          <a:cs typeface="+mn-cs"/>
        </a:defRPr>
      </a:lvl2pPr>
      <a:lvl3pPr marL="1625398" algn="l" defTabSz="1625398" rtl="0" eaLnBrk="1" latinLnBrk="0" hangingPunct="1">
        <a:defRPr sz="3200" kern="1200">
          <a:solidFill>
            <a:schemeClr val="tx1"/>
          </a:solidFill>
          <a:latin typeface="+mn-lt"/>
          <a:ea typeface="+mn-ea"/>
          <a:cs typeface="+mn-cs"/>
        </a:defRPr>
      </a:lvl3pPr>
      <a:lvl4pPr marL="2438098" algn="l" defTabSz="1625398" rtl="0" eaLnBrk="1" latinLnBrk="0" hangingPunct="1">
        <a:defRPr sz="3200" kern="1200">
          <a:solidFill>
            <a:schemeClr val="tx1"/>
          </a:solidFill>
          <a:latin typeface="+mn-lt"/>
          <a:ea typeface="+mn-ea"/>
          <a:cs typeface="+mn-cs"/>
        </a:defRPr>
      </a:lvl4pPr>
      <a:lvl5pPr marL="3250793" algn="l" defTabSz="1625398" rtl="0" eaLnBrk="1" latinLnBrk="0" hangingPunct="1">
        <a:defRPr sz="3200" kern="1200">
          <a:solidFill>
            <a:schemeClr val="tx1"/>
          </a:solidFill>
          <a:latin typeface="+mn-lt"/>
          <a:ea typeface="+mn-ea"/>
          <a:cs typeface="+mn-cs"/>
        </a:defRPr>
      </a:lvl5pPr>
      <a:lvl6pPr marL="4063493" algn="l" defTabSz="1625398" rtl="0" eaLnBrk="1" latinLnBrk="0" hangingPunct="1">
        <a:defRPr sz="3200" kern="1200">
          <a:solidFill>
            <a:schemeClr val="tx1"/>
          </a:solidFill>
          <a:latin typeface="+mn-lt"/>
          <a:ea typeface="+mn-ea"/>
          <a:cs typeface="+mn-cs"/>
        </a:defRPr>
      </a:lvl6pPr>
      <a:lvl7pPr marL="4876191" algn="l" defTabSz="1625398" rtl="0" eaLnBrk="1" latinLnBrk="0" hangingPunct="1">
        <a:defRPr sz="3200" kern="1200">
          <a:solidFill>
            <a:schemeClr val="tx1"/>
          </a:solidFill>
          <a:latin typeface="+mn-lt"/>
          <a:ea typeface="+mn-ea"/>
          <a:cs typeface="+mn-cs"/>
        </a:defRPr>
      </a:lvl7pPr>
      <a:lvl8pPr marL="5688888" algn="l" defTabSz="1625398" rtl="0" eaLnBrk="1" latinLnBrk="0" hangingPunct="1">
        <a:defRPr sz="3200" kern="1200">
          <a:solidFill>
            <a:schemeClr val="tx1"/>
          </a:solidFill>
          <a:latin typeface="+mn-lt"/>
          <a:ea typeface="+mn-ea"/>
          <a:cs typeface="+mn-cs"/>
        </a:defRPr>
      </a:lvl8pPr>
      <a:lvl9pPr marL="6501587" algn="l" defTabSz="1625398" rtl="0" eaLnBrk="1" latinLnBrk="0" hangingPunct="1">
        <a:defRPr sz="3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243C833-6E95-4934-A6C1-3EF443A94EC9}"/>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0" y="0"/>
            <a:ext cx="16256000" cy="9143999"/>
          </a:xfrm>
          <a:prstGeom prst="rect">
            <a:avLst/>
          </a:prstGeom>
        </p:spPr>
      </p:pic>
      <p:sp>
        <p:nvSpPr>
          <p:cNvPr id="2" name="Title Placeholder 1"/>
          <p:cNvSpPr>
            <a:spLocks noGrp="1"/>
          </p:cNvSpPr>
          <p:nvPr>
            <p:ph type="title"/>
          </p:nvPr>
        </p:nvSpPr>
        <p:spPr>
          <a:xfrm>
            <a:off x="960000" y="720001"/>
            <a:ext cx="12624000" cy="548730"/>
          </a:xfrm>
          <a:prstGeom prst="rect">
            <a:avLst/>
          </a:prstGeom>
        </p:spPr>
        <p:txBody>
          <a:bodyPr vert="horz" lIns="0" tIns="0" rIns="0" bIns="0" rtlCol="0" anchor="t">
            <a:noAutofit/>
          </a:bodyPr>
          <a:lstStyle/>
          <a:p>
            <a:r>
              <a:rPr lang="en-US" dirty="0"/>
              <a:t>Click to edit Master title style</a:t>
            </a:r>
          </a:p>
        </p:txBody>
      </p:sp>
      <p:sp>
        <p:nvSpPr>
          <p:cNvPr id="3" name="Text Placeholder 2"/>
          <p:cNvSpPr>
            <a:spLocks noGrp="1"/>
          </p:cNvSpPr>
          <p:nvPr>
            <p:ph type="body" idx="1"/>
          </p:nvPr>
        </p:nvSpPr>
        <p:spPr>
          <a:xfrm>
            <a:off x="960000" y="2491741"/>
            <a:ext cx="14400000" cy="575586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Nineth Level</a:t>
            </a:r>
          </a:p>
        </p:txBody>
      </p:sp>
      <p:sp>
        <p:nvSpPr>
          <p:cNvPr id="5" name="Footer Placeholder 4"/>
          <p:cNvSpPr>
            <a:spLocks noGrp="1"/>
          </p:cNvSpPr>
          <p:nvPr>
            <p:ph type="ftr" sz="quarter" idx="3"/>
          </p:nvPr>
        </p:nvSpPr>
        <p:spPr>
          <a:xfrm>
            <a:off x="1354668" y="8475146"/>
            <a:ext cx="1955800" cy="486833"/>
          </a:xfrm>
          <a:prstGeom prst="rect">
            <a:avLst/>
          </a:prstGeom>
        </p:spPr>
        <p:txBody>
          <a:bodyPr vert="horz" lIns="91440" tIns="45720" rIns="91440" bIns="45720" rtlCol="0" anchor="ctr"/>
          <a:lstStyle>
            <a:lvl1pPr algn="l">
              <a:defRPr sz="1200" b="0">
                <a:solidFill>
                  <a:schemeClr val="tx1">
                    <a:tint val="75000"/>
                  </a:schemeClr>
                </a:solidFill>
              </a:defRPr>
            </a:lvl1pPr>
          </a:lstStyle>
          <a:p>
            <a:r>
              <a:rPr lang="en-AU" dirty="0"/>
              <a:t>(Presentation Title)</a:t>
            </a:r>
          </a:p>
        </p:txBody>
      </p:sp>
      <p:sp>
        <p:nvSpPr>
          <p:cNvPr id="6" name="Slide Number Placeholder 5"/>
          <p:cNvSpPr>
            <a:spLocks noGrp="1"/>
          </p:cNvSpPr>
          <p:nvPr>
            <p:ph type="sldNum" sz="quarter" idx="4"/>
          </p:nvPr>
        </p:nvSpPr>
        <p:spPr>
          <a:xfrm>
            <a:off x="960001" y="8475146"/>
            <a:ext cx="394667" cy="486833"/>
          </a:xfrm>
          <a:prstGeom prst="rect">
            <a:avLst/>
          </a:prstGeom>
        </p:spPr>
        <p:txBody>
          <a:bodyPr vert="horz" lIns="0" tIns="45720" rIns="91440" bIns="45720" rtlCol="0" anchor="ctr"/>
          <a:lstStyle>
            <a:lvl1pPr marL="0" indent="0" algn="l">
              <a:buFont typeface="Calibri" panose="020F0502020204030204" pitchFamily="34" charset="0"/>
              <a:buChar char="﻿"/>
              <a:defRPr sz="1200">
                <a:solidFill>
                  <a:schemeClr val="tx1"/>
                </a:solidFill>
              </a:defRPr>
            </a:lvl1pPr>
          </a:lstStyle>
          <a:p>
            <a:fld id="{284A07E2-E97A-42E4-8313-125419E51080}" type="slidenum">
              <a:rPr lang="en-AU" smtClean="0"/>
              <a:pPr/>
              <a:t>‹#›</a:t>
            </a:fld>
            <a:endParaRPr lang="en-AU" dirty="0"/>
          </a:p>
        </p:txBody>
      </p:sp>
      <p:pic>
        <p:nvPicPr>
          <p:cNvPr id="9" name="Picture 8">
            <a:extLst>
              <a:ext uri="{FF2B5EF4-FFF2-40B4-BE49-F238E27FC236}">
                <a16:creationId xmlns:a16="http://schemas.microsoft.com/office/drawing/2014/main" id="{0D1E1000-AC4C-483E-B7BE-031B7D6BBBA8}"/>
              </a:ext>
            </a:extLst>
          </p:cNvPr>
          <p:cNvPicPr>
            <a:picLocks noChangeAspect="1"/>
          </p:cNvPicPr>
          <p:nvPr userDrawn="1"/>
        </p:nvPicPr>
        <p:blipFill>
          <a:blip r:embed="rId10" cstate="hqprint">
            <a:extLst>
              <a:ext uri="{28A0092B-C50C-407E-A947-70E740481C1C}">
                <a14:useLocalDpi xmlns:a14="http://schemas.microsoft.com/office/drawing/2010/main" val="0"/>
              </a:ext>
            </a:extLst>
          </a:blip>
          <a:srcRect/>
          <a:stretch/>
        </p:blipFill>
        <p:spPr>
          <a:xfrm>
            <a:off x="13443940" y="8401503"/>
            <a:ext cx="1916060" cy="588593"/>
          </a:xfrm>
          <a:prstGeom prst="rect">
            <a:avLst/>
          </a:prstGeom>
        </p:spPr>
      </p:pic>
      <p:sp>
        <p:nvSpPr>
          <p:cNvPr id="4" name="MSIPCMContentMarking" descr="{&quot;HashCode&quot;:1559566398,&quot;Placement&quot;:&quot;Footer&quot;,&quot;Top&quot;:699.343,&quot;Left&quot;:0.0,&quot;SlideWidth&quot;:1280,&quot;SlideHeight&quot;:720}">
            <a:extLst>
              <a:ext uri="{FF2B5EF4-FFF2-40B4-BE49-F238E27FC236}">
                <a16:creationId xmlns:a16="http://schemas.microsoft.com/office/drawing/2014/main" id="{D58EBB10-F4E9-85D8-2C68-7E86FD978CF4}"/>
              </a:ext>
            </a:extLst>
          </p:cNvPr>
          <p:cNvSpPr txBox="1"/>
          <p:nvPr userDrawn="1"/>
        </p:nvSpPr>
        <p:spPr>
          <a:xfrm>
            <a:off x="0" y="8881656"/>
            <a:ext cx="635262" cy="262344"/>
          </a:xfrm>
          <a:prstGeom prst="rect">
            <a:avLst/>
          </a:prstGeom>
          <a:noFill/>
        </p:spPr>
        <p:txBody>
          <a:bodyPr vert="horz" wrap="square" lIns="0" tIns="0" rIns="0" bIns="0" rtlCol="0" anchor="ctr" anchorCtr="1">
            <a:spAutoFit/>
          </a:bodyPr>
          <a:lstStyle/>
          <a:p>
            <a:pPr algn="l">
              <a:spcBef>
                <a:spcPts val="0"/>
              </a:spcBef>
              <a:spcAft>
                <a:spcPts val="0"/>
              </a:spcAft>
            </a:pPr>
            <a:r>
              <a:rPr lang="en-AU" sz="1000" dirty="0">
                <a:solidFill>
                  <a:srgbClr val="000000"/>
                </a:solidFill>
                <a:latin typeface="Calibri" panose="020F0502020204030204" pitchFamily="34" charset="0"/>
              </a:rPr>
              <a:t>Official</a:t>
            </a:r>
          </a:p>
        </p:txBody>
      </p:sp>
    </p:spTree>
    <p:extLst>
      <p:ext uri="{BB962C8B-B14F-4D97-AF65-F5344CB8AC3E}">
        <p14:creationId xmlns:p14="http://schemas.microsoft.com/office/powerpoint/2010/main" val="1248858473"/>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Lst>
  <p:hf hdr="0"/>
  <p:txStyles>
    <p:titleStyle>
      <a:lvl1pPr algn="l" defTabSz="1625398" rtl="0" eaLnBrk="1" latinLnBrk="0" hangingPunct="1">
        <a:lnSpc>
          <a:spcPct val="90000"/>
        </a:lnSpc>
        <a:spcBef>
          <a:spcPct val="0"/>
        </a:spcBef>
        <a:buNone/>
        <a:defRPr sz="3000" kern="1200">
          <a:solidFill>
            <a:schemeClr val="tx1">
              <a:lumMod val="75000"/>
              <a:lumOff val="25000"/>
            </a:schemeClr>
          </a:solidFill>
          <a:latin typeface="+mj-lt"/>
          <a:ea typeface="+mj-ea"/>
          <a:cs typeface="+mj-cs"/>
        </a:defRPr>
      </a:lvl1pPr>
    </p:titleStyle>
    <p:bodyStyle>
      <a:lvl1pPr marL="0" indent="0" algn="l" defTabSz="1625398" rtl="0" eaLnBrk="1" latinLnBrk="0" hangingPunct="1">
        <a:lnSpc>
          <a:spcPct val="110000"/>
        </a:lnSpc>
        <a:spcBef>
          <a:spcPts val="1600"/>
        </a:spcBef>
        <a:spcAft>
          <a:spcPts val="800"/>
        </a:spcAft>
        <a:buFont typeface="Calibri" panose="020F0502020204030204" pitchFamily="34" charset="0"/>
        <a:buChar char="﻿"/>
        <a:defRPr sz="1600" b="1" kern="1200">
          <a:solidFill>
            <a:schemeClr val="tx1">
              <a:lumMod val="75000"/>
              <a:lumOff val="25000"/>
            </a:schemeClr>
          </a:solidFill>
          <a:latin typeface="+mn-lt"/>
          <a:ea typeface="+mn-ea"/>
          <a:cs typeface="+mn-cs"/>
        </a:defRPr>
      </a:lvl1pPr>
      <a:lvl2pPr marL="0" indent="0" algn="l" defTabSz="1625398" rtl="0" eaLnBrk="1" latinLnBrk="0" hangingPunct="1">
        <a:lnSpc>
          <a:spcPct val="110000"/>
        </a:lnSpc>
        <a:spcBef>
          <a:spcPts val="800"/>
        </a:spcBef>
        <a:spcAft>
          <a:spcPts val="800"/>
        </a:spcAft>
        <a:buFont typeface="Calibri" panose="020F0502020204030204" pitchFamily="34" charset="0"/>
        <a:buChar char="﻿"/>
        <a:defRPr sz="1400" b="0" kern="1200">
          <a:solidFill>
            <a:schemeClr val="tx1"/>
          </a:solidFill>
          <a:latin typeface="+mn-lt"/>
          <a:ea typeface="+mn-ea"/>
          <a:cs typeface="+mn-cs"/>
        </a:defRPr>
      </a:lvl2pPr>
      <a:lvl3pPr marL="302368" indent="-302368" algn="l" defTabSz="1625398" rtl="0" eaLnBrk="1" latinLnBrk="0" hangingPunct="1">
        <a:lnSpc>
          <a:spcPct val="110000"/>
        </a:lnSpc>
        <a:spcBef>
          <a:spcPts val="800"/>
        </a:spcBef>
        <a:spcAft>
          <a:spcPts val="800"/>
        </a:spcAft>
        <a:buFont typeface="Arial" panose="020B0604020202020204" pitchFamily="34" charset="0"/>
        <a:buChar char="•"/>
        <a:defRPr sz="1400" kern="1200">
          <a:solidFill>
            <a:schemeClr val="tx1"/>
          </a:solidFill>
          <a:latin typeface="+mn-lt"/>
          <a:ea typeface="+mn-ea"/>
          <a:cs typeface="+mn-cs"/>
        </a:defRPr>
      </a:lvl3pPr>
      <a:lvl4pPr marL="609539" indent="-302368" algn="l" defTabSz="1625398" rtl="0" eaLnBrk="1" latinLnBrk="0" hangingPunct="1">
        <a:lnSpc>
          <a:spcPct val="110000"/>
        </a:lnSpc>
        <a:spcBef>
          <a:spcPts val="800"/>
        </a:spcBef>
        <a:spcAft>
          <a:spcPts val="800"/>
        </a:spcAft>
        <a:buFont typeface="Proxima Nova A" panose="02000506030000020004" pitchFamily="50" charset="0"/>
        <a:buChar char="-"/>
        <a:defRPr sz="1400" kern="1200">
          <a:solidFill>
            <a:schemeClr val="tx1"/>
          </a:solidFill>
          <a:latin typeface="+mn-lt"/>
          <a:ea typeface="+mn-ea"/>
          <a:cs typeface="+mn-cs"/>
        </a:defRPr>
      </a:lvl4pPr>
      <a:lvl5pPr marL="0" indent="0" algn="l" defTabSz="1625398" rtl="0" eaLnBrk="1" latinLnBrk="0" hangingPunct="1">
        <a:lnSpc>
          <a:spcPct val="110000"/>
        </a:lnSpc>
        <a:spcBef>
          <a:spcPts val="800"/>
        </a:spcBef>
        <a:spcAft>
          <a:spcPts val="800"/>
        </a:spcAft>
        <a:buFont typeface="Calibri" panose="020F0502020204030204" pitchFamily="34" charset="0"/>
        <a:buChar char="﻿"/>
        <a:defRPr sz="1400" kern="1200">
          <a:solidFill>
            <a:schemeClr val="tx1"/>
          </a:solidFill>
          <a:latin typeface="+mn-lt"/>
          <a:ea typeface="+mn-ea"/>
          <a:cs typeface="+mn-cs"/>
        </a:defRPr>
      </a:lvl5pPr>
      <a:lvl6pPr marL="0" indent="0" algn="l" defTabSz="1625398" rtl="0" eaLnBrk="1" latinLnBrk="0" hangingPunct="1">
        <a:lnSpc>
          <a:spcPct val="90000"/>
        </a:lnSpc>
        <a:spcBef>
          <a:spcPts val="800"/>
        </a:spcBef>
        <a:spcAft>
          <a:spcPts val="800"/>
        </a:spcAft>
        <a:buFont typeface="Calibri" panose="020F0502020204030204" pitchFamily="34" charset="0"/>
        <a:buChar char="﻿"/>
        <a:defRPr sz="1400" kern="1200">
          <a:solidFill>
            <a:schemeClr val="tx1"/>
          </a:solidFill>
          <a:latin typeface="+mn-lt"/>
          <a:ea typeface="+mn-ea"/>
          <a:cs typeface="+mn-cs"/>
        </a:defRPr>
      </a:lvl6pPr>
      <a:lvl7pPr marL="0" indent="0" algn="l" defTabSz="1625398" rtl="0" eaLnBrk="1" latinLnBrk="0" hangingPunct="1">
        <a:lnSpc>
          <a:spcPct val="90000"/>
        </a:lnSpc>
        <a:spcBef>
          <a:spcPts val="800"/>
        </a:spcBef>
        <a:spcAft>
          <a:spcPts val="800"/>
        </a:spcAft>
        <a:buFont typeface="Calibri" panose="020F0502020204030204" pitchFamily="34" charset="0"/>
        <a:buChar char="﻿"/>
        <a:defRPr sz="1400" kern="1200">
          <a:solidFill>
            <a:schemeClr val="tx1"/>
          </a:solidFill>
          <a:latin typeface="+mn-lt"/>
          <a:ea typeface="+mn-ea"/>
          <a:cs typeface="+mn-cs"/>
        </a:defRPr>
      </a:lvl7pPr>
      <a:lvl8pPr marL="0" indent="0" algn="l" defTabSz="1625398" rtl="0" eaLnBrk="1" latinLnBrk="0" hangingPunct="1">
        <a:lnSpc>
          <a:spcPct val="90000"/>
        </a:lnSpc>
        <a:spcBef>
          <a:spcPts val="800"/>
        </a:spcBef>
        <a:spcAft>
          <a:spcPts val="800"/>
        </a:spcAft>
        <a:buFont typeface="Calibri" panose="020F0502020204030204" pitchFamily="34" charset="0"/>
        <a:buChar char="﻿"/>
        <a:defRPr sz="1400" kern="1200">
          <a:solidFill>
            <a:schemeClr val="tx1"/>
          </a:solidFill>
          <a:latin typeface="+mn-lt"/>
          <a:ea typeface="+mn-ea"/>
          <a:cs typeface="+mn-cs"/>
        </a:defRPr>
      </a:lvl8pPr>
      <a:lvl9pPr marL="0" indent="0" algn="l" defTabSz="1625398" rtl="0" eaLnBrk="1" latinLnBrk="0" hangingPunct="1">
        <a:lnSpc>
          <a:spcPct val="90000"/>
        </a:lnSpc>
        <a:spcBef>
          <a:spcPts val="800"/>
        </a:spcBef>
        <a:spcAft>
          <a:spcPts val="800"/>
        </a:spcAft>
        <a:buFont typeface="Calibri" panose="020F0502020204030204" pitchFamily="34" charset="0"/>
        <a:buChar char="﻿"/>
        <a:defRPr sz="1400" kern="1200">
          <a:solidFill>
            <a:schemeClr val="tx1"/>
          </a:solidFill>
          <a:latin typeface="+mn-lt"/>
          <a:ea typeface="+mn-ea"/>
          <a:cs typeface="+mn-cs"/>
        </a:defRPr>
      </a:lvl9pPr>
    </p:bodyStyle>
    <p:otherStyle>
      <a:defPPr>
        <a:defRPr lang="en-US"/>
      </a:defPPr>
      <a:lvl1pPr marL="0" algn="l" defTabSz="1625398" rtl="0" eaLnBrk="1" latinLnBrk="0" hangingPunct="1">
        <a:defRPr sz="3200" kern="1200">
          <a:solidFill>
            <a:schemeClr val="tx1"/>
          </a:solidFill>
          <a:latin typeface="+mn-lt"/>
          <a:ea typeface="+mn-ea"/>
          <a:cs typeface="+mn-cs"/>
        </a:defRPr>
      </a:lvl1pPr>
      <a:lvl2pPr marL="812700" algn="l" defTabSz="1625398" rtl="0" eaLnBrk="1" latinLnBrk="0" hangingPunct="1">
        <a:defRPr sz="3200" kern="1200">
          <a:solidFill>
            <a:schemeClr val="tx1"/>
          </a:solidFill>
          <a:latin typeface="+mn-lt"/>
          <a:ea typeface="+mn-ea"/>
          <a:cs typeface="+mn-cs"/>
        </a:defRPr>
      </a:lvl2pPr>
      <a:lvl3pPr marL="1625398" algn="l" defTabSz="1625398" rtl="0" eaLnBrk="1" latinLnBrk="0" hangingPunct="1">
        <a:defRPr sz="3200" kern="1200">
          <a:solidFill>
            <a:schemeClr val="tx1"/>
          </a:solidFill>
          <a:latin typeface="+mn-lt"/>
          <a:ea typeface="+mn-ea"/>
          <a:cs typeface="+mn-cs"/>
        </a:defRPr>
      </a:lvl3pPr>
      <a:lvl4pPr marL="2438098" algn="l" defTabSz="1625398" rtl="0" eaLnBrk="1" latinLnBrk="0" hangingPunct="1">
        <a:defRPr sz="3200" kern="1200">
          <a:solidFill>
            <a:schemeClr val="tx1"/>
          </a:solidFill>
          <a:latin typeface="+mn-lt"/>
          <a:ea typeface="+mn-ea"/>
          <a:cs typeface="+mn-cs"/>
        </a:defRPr>
      </a:lvl4pPr>
      <a:lvl5pPr marL="3250793" algn="l" defTabSz="1625398" rtl="0" eaLnBrk="1" latinLnBrk="0" hangingPunct="1">
        <a:defRPr sz="3200" kern="1200">
          <a:solidFill>
            <a:schemeClr val="tx1"/>
          </a:solidFill>
          <a:latin typeface="+mn-lt"/>
          <a:ea typeface="+mn-ea"/>
          <a:cs typeface="+mn-cs"/>
        </a:defRPr>
      </a:lvl5pPr>
      <a:lvl6pPr marL="4063493" algn="l" defTabSz="1625398" rtl="0" eaLnBrk="1" latinLnBrk="0" hangingPunct="1">
        <a:defRPr sz="3200" kern="1200">
          <a:solidFill>
            <a:schemeClr val="tx1"/>
          </a:solidFill>
          <a:latin typeface="+mn-lt"/>
          <a:ea typeface="+mn-ea"/>
          <a:cs typeface="+mn-cs"/>
        </a:defRPr>
      </a:lvl6pPr>
      <a:lvl7pPr marL="4876191" algn="l" defTabSz="1625398" rtl="0" eaLnBrk="1" latinLnBrk="0" hangingPunct="1">
        <a:defRPr sz="3200" kern="1200">
          <a:solidFill>
            <a:schemeClr val="tx1"/>
          </a:solidFill>
          <a:latin typeface="+mn-lt"/>
          <a:ea typeface="+mn-ea"/>
          <a:cs typeface="+mn-cs"/>
        </a:defRPr>
      </a:lvl7pPr>
      <a:lvl8pPr marL="5688888" algn="l" defTabSz="1625398" rtl="0" eaLnBrk="1" latinLnBrk="0" hangingPunct="1">
        <a:defRPr sz="3200" kern="1200">
          <a:solidFill>
            <a:schemeClr val="tx1"/>
          </a:solidFill>
          <a:latin typeface="+mn-lt"/>
          <a:ea typeface="+mn-ea"/>
          <a:cs typeface="+mn-cs"/>
        </a:defRPr>
      </a:lvl8pPr>
      <a:lvl9pPr marL="6501587" algn="l" defTabSz="1625398" rtl="0" eaLnBrk="1" latinLnBrk="0" hangingPunct="1">
        <a:defRPr sz="3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613" y="3734310"/>
            <a:ext cx="9099987" cy="2209290"/>
          </a:xfrm>
        </p:spPr>
        <p:txBody>
          <a:bodyPr/>
          <a:lstStyle/>
          <a:p>
            <a:r>
              <a:rPr lang="en-US" dirty="0"/>
              <a:t>Agriculture &amp; Energy Social Licence Roundtable </a:t>
            </a:r>
            <a:br>
              <a:rPr lang="en-US" dirty="0"/>
            </a:br>
            <a:r>
              <a:rPr lang="en-US" dirty="0"/>
              <a:t>- Supporting Landowner and Community Advocacy </a:t>
            </a:r>
            <a:endParaRPr lang="en-AU" dirty="0"/>
          </a:p>
        </p:txBody>
      </p:sp>
      <p:sp>
        <p:nvSpPr>
          <p:cNvPr id="3" name="Content Placeholder 2"/>
          <p:cNvSpPr>
            <a:spLocks noGrp="1"/>
          </p:cNvSpPr>
          <p:nvPr>
            <p:ph idx="1"/>
          </p:nvPr>
        </p:nvSpPr>
        <p:spPr>
          <a:xfrm>
            <a:off x="653613" y="5647185"/>
            <a:ext cx="6737488" cy="2798284"/>
          </a:xfrm>
        </p:spPr>
        <p:txBody>
          <a:bodyPr/>
          <a:lstStyle/>
          <a:p>
            <a:r>
              <a:rPr lang="en-US" dirty="0"/>
              <a:t>Rod Stowe</a:t>
            </a:r>
          </a:p>
          <a:p>
            <a:endParaRPr lang="en-US" dirty="0"/>
          </a:p>
          <a:p>
            <a:endParaRPr lang="en-US" dirty="0"/>
          </a:p>
          <a:p>
            <a:r>
              <a:rPr lang="en-US" dirty="0"/>
              <a:t>22 June 2023</a:t>
            </a:r>
            <a:endParaRPr lang="en-AU" dirty="0"/>
          </a:p>
        </p:txBody>
      </p:sp>
    </p:spTree>
    <p:extLst>
      <p:ext uri="{BB962C8B-B14F-4D97-AF65-F5344CB8AC3E}">
        <p14:creationId xmlns:p14="http://schemas.microsoft.com/office/powerpoint/2010/main" val="34102610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CE47DA59-1B1F-42D7-C778-711194DF9EC6}"/>
              </a:ext>
            </a:extLst>
          </p:cNvPr>
          <p:cNvSpPr>
            <a:spLocks noGrp="1"/>
          </p:cNvSpPr>
          <p:nvPr/>
        </p:nvSpPr>
        <p:spPr>
          <a:xfrm>
            <a:off x="870177" y="1316220"/>
            <a:ext cx="11469450" cy="548730"/>
          </a:xfrm>
          <a:prstGeom prst="rect">
            <a:avLst/>
          </a:prstGeom>
        </p:spPr>
        <p:txBody>
          <a:bodyPr vert="horz" lIns="0" tIns="0" rIns="0" bIns="0" rtlCol="0" anchor="t">
            <a:noAutofit/>
          </a:bodyPr>
          <a:lstStyle>
            <a:lvl1pPr algn="l" defTabSz="1625398" rtl="0" eaLnBrk="1" latinLnBrk="0" hangingPunct="1">
              <a:lnSpc>
                <a:spcPct val="90000"/>
              </a:lnSpc>
              <a:spcBef>
                <a:spcPct val="0"/>
              </a:spcBef>
              <a:buNone/>
              <a:defRPr sz="3000" kern="1200">
                <a:solidFill>
                  <a:schemeClr val="tx1">
                    <a:lumMod val="75000"/>
                    <a:lumOff val="25000"/>
                  </a:schemeClr>
                </a:solidFill>
                <a:latin typeface="+mj-lt"/>
                <a:ea typeface="+mj-ea"/>
                <a:cs typeface="+mj-cs"/>
              </a:defRPr>
            </a:lvl1pPr>
          </a:lstStyle>
          <a:p>
            <a:r>
              <a:rPr lang="en-US" dirty="0">
                <a:cs typeface="Arial"/>
              </a:rPr>
              <a:t>Landowner and Community Advocate – </a:t>
            </a:r>
          </a:p>
          <a:p>
            <a:r>
              <a:rPr lang="en-US" dirty="0">
                <a:cs typeface="Arial"/>
              </a:rPr>
              <a:t>establishment &amp; objectives</a:t>
            </a:r>
          </a:p>
        </p:txBody>
      </p:sp>
      <p:sp>
        <p:nvSpPr>
          <p:cNvPr id="2" name="TextBox 1">
            <a:extLst>
              <a:ext uri="{FF2B5EF4-FFF2-40B4-BE49-F238E27FC236}">
                <a16:creationId xmlns:a16="http://schemas.microsoft.com/office/drawing/2014/main" id="{4E73756D-83B4-65B2-CD4F-0329060493C4}"/>
              </a:ext>
            </a:extLst>
          </p:cNvPr>
          <p:cNvSpPr txBox="1"/>
          <p:nvPr/>
        </p:nvSpPr>
        <p:spPr>
          <a:xfrm>
            <a:off x="694203" y="2139551"/>
            <a:ext cx="8602197" cy="260071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endParaRPr lang="en-US" sz="2000" dirty="0">
              <a:cs typeface="Arial"/>
            </a:endParaRPr>
          </a:p>
          <a:p>
            <a:pPr marL="285750" indent="-285750">
              <a:spcAft>
                <a:spcPts val="600"/>
              </a:spcAft>
              <a:buFont typeface="Arial,Sans-Serif"/>
              <a:buChar char="•"/>
            </a:pPr>
            <a:r>
              <a:rPr lang="en-AU" sz="1800" dirty="0">
                <a:cs typeface="Arial"/>
              </a:rPr>
              <a:t>In late 2020 Transgrid created the Office of the Landowner &amp; Community Advocate to assist the organisation to implement best possible landowner and community engagement practices on all its major transmission projects</a:t>
            </a:r>
          </a:p>
          <a:p>
            <a:pPr>
              <a:spcAft>
                <a:spcPts val="600"/>
              </a:spcAft>
            </a:pPr>
            <a:endParaRPr lang="en-AU" sz="1800" dirty="0">
              <a:cs typeface="Arial"/>
            </a:endParaRPr>
          </a:p>
          <a:p>
            <a:pPr marL="285750" indent="-285750">
              <a:spcAft>
                <a:spcPts val="600"/>
              </a:spcAft>
              <a:buFont typeface="Arial,Sans-Serif"/>
              <a:buChar char="•"/>
            </a:pPr>
            <a:r>
              <a:rPr lang="en-AU" sz="1800" dirty="0">
                <a:cs typeface="Arial"/>
              </a:rPr>
              <a:t>These principles were encapsulated in the Charter which we prepared and which Transgrid endorsed</a:t>
            </a:r>
          </a:p>
          <a:p>
            <a:endParaRPr lang="en-US" sz="2000" dirty="0">
              <a:cs typeface="Arial"/>
            </a:endParaRPr>
          </a:p>
        </p:txBody>
      </p:sp>
      <p:pic>
        <p:nvPicPr>
          <p:cNvPr id="5" name="Picture 4" descr="A picture containing text, letter, paper, document&#10;&#10;Description automatically generated">
            <a:extLst>
              <a:ext uri="{FF2B5EF4-FFF2-40B4-BE49-F238E27FC236}">
                <a16:creationId xmlns:a16="http://schemas.microsoft.com/office/drawing/2014/main" id="{CE4C88CD-953C-B6FB-D4AF-180BBE020E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78569" y="104905"/>
            <a:ext cx="6356517" cy="8948599"/>
          </a:xfrm>
          <a:prstGeom prst="rect">
            <a:avLst/>
          </a:prstGeom>
        </p:spPr>
      </p:pic>
      <p:pic>
        <p:nvPicPr>
          <p:cNvPr id="7" name="Picture 6" descr="A screenshot of a document&#10;&#10;Description automatically generated with medium confidence">
            <a:extLst>
              <a:ext uri="{FF2B5EF4-FFF2-40B4-BE49-F238E27FC236}">
                <a16:creationId xmlns:a16="http://schemas.microsoft.com/office/drawing/2014/main" id="{CDF0F905-DB05-F9C0-B0E0-B826E322AF42}"/>
              </a:ext>
            </a:extLst>
          </p:cNvPr>
          <p:cNvPicPr>
            <a:picLocks noChangeAspect="1"/>
          </p:cNvPicPr>
          <p:nvPr/>
        </p:nvPicPr>
        <p:blipFill rotWithShape="1">
          <a:blip r:embed="rId4">
            <a:extLst>
              <a:ext uri="{28A0092B-C50C-407E-A947-70E740481C1C}">
                <a14:useLocalDpi xmlns:a14="http://schemas.microsoft.com/office/drawing/2010/main" val="0"/>
              </a:ext>
            </a:extLst>
          </a:blip>
          <a:srcRect b="26994"/>
          <a:stretch/>
        </p:blipFill>
        <p:spPr>
          <a:xfrm>
            <a:off x="3368377" y="4443483"/>
            <a:ext cx="6216944" cy="4221546"/>
          </a:xfrm>
          <a:prstGeom prst="rect">
            <a:avLst/>
          </a:prstGeom>
        </p:spPr>
      </p:pic>
    </p:spTree>
    <p:extLst>
      <p:ext uri="{BB962C8B-B14F-4D97-AF65-F5344CB8AC3E}">
        <p14:creationId xmlns:p14="http://schemas.microsoft.com/office/powerpoint/2010/main" val="31065780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CE47DA59-1B1F-42D7-C778-711194DF9EC6}"/>
              </a:ext>
            </a:extLst>
          </p:cNvPr>
          <p:cNvSpPr>
            <a:spLocks noGrp="1"/>
          </p:cNvSpPr>
          <p:nvPr/>
        </p:nvSpPr>
        <p:spPr>
          <a:xfrm>
            <a:off x="817563" y="1304927"/>
            <a:ext cx="11469450" cy="548730"/>
          </a:xfrm>
          <a:prstGeom prst="rect">
            <a:avLst/>
          </a:prstGeom>
        </p:spPr>
        <p:txBody>
          <a:bodyPr vert="horz" lIns="0" tIns="0" rIns="0" bIns="0" rtlCol="0" anchor="t">
            <a:noAutofit/>
          </a:bodyPr>
          <a:lstStyle>
            <a:lvl1pPr algn="l" defTabSz="1625398" rtl="0" eaLnBrk="1" latinLnBrk="0" hangingPunct="1">
              <a:lnSpc>
                <a:spcPct val="90000"/>
              </a:lnSpc>
              <a:spcBef>
                <a:spcPct val="0"/>
              </a:spcBef>
              <a:buNone/>
              <a:defRPr sz="3000" kern="1200">
                <a:solidFill>
                  <a:schemeClr val="tx1">
                    <a:lumMod val="75000"/>
                    <a:lumOff val="25000"/>
                  </a:schemeClr>
                </a:solidFill>
                <a:latin typeface="+mj-lt"/>
                <a:ea typeface="+mj-ea"/>
                <a:cs typeface="+mj-cs"/>
              </a:defRPr>
            </a:lvl1pPr>
          </a:lstStyle>
          <a:p>
            <a:r>
              <a:rPr lang="en-US" dirty="0">
                <a:cs typeface="Arial"/>
              </a:rPr>
              <a:t>Landowner and Community Advocate </a:t>
            </a:r>
          </a:p>
          <a:p>
            <a:r>
              <a:rPr lang="en-US" dirty="0">
                <a:cs typeface="Arial"/>
              </a:rPr>
              <a:t>– recommendations</a:t>
            </a:r>
          </a:p>
        </p:txBody>
      </p:sp>
      <p:pic>
        <p:nvPicPr>
          <p:cNvPr id="4" name="Picture 3" descr="A picture containing text, screenshot, font, letter&#10;&#10;Description automatically generated">
            <a:extLst>
              <a:ext uri="{FF2B5EF4-FFF2-40B4-BE49-F238E27FC236}">
                <a16:creationId xmlns:a16="http://schemas.microsoft.com/office/drawing/2014/main" id="{B2CB3B16-BEA8-DB74-EDCD-AEF7835090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4423" y="348920"/>
            <a:ext cx="7210434" cy="8691888"/>
          </a:xfrm>
          <a:prstGeom prst="rect">
            <a:avLst/>
          </a:prstGeom>
        </p:spPr>
      </p:pic>
      <p:pic>
        <p:nvPicPr>
          <p:cNvPr id="3" name="Picture 2" descr="A screenshot of a document&#10;&#10;Description automatically generated with low confidence">
            <a:extLst>
              <a:ext uri="{FF2B5EF4-FFF2-40B4-BE49-F238E27FC236}">
                <a16:creationId xmlns:a16="http://schemas.microsoft.com/office/drawing/2014/main" id="{C8AFE789-46DD-F81E-308D-60567D8246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2501" y="2357951"/>
            <a:ext cx="6191922" cy="6786049"/>
          </a:xfrm>
          <a:prstGeom prst="rect">
            <a:avLst/>
          </a:prstGeom>
        </p:spPr>
      </p:pic>
    </p:spTree>
    <p:extLst>
      <p:ext uri="{BB962C8B-B14F-4D97-AF65-F5344CB8AC3E}">
        <p14:creationId xmlns:p14="http://schemas.microsoft.com/office/powerpoint/2010/main" val="8643663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CE47DA59-1B1F-42D7-C778-711194DF9EC6}"/>
              </a:ext>
            </a:extLst>
          </p:cNvPr>
          <p:cNvSpPr>
            <a:spLocks noGrp="1"/>
          </p:cNvSpPr>
          <p:nvPr/>
        </p:nvSpPr>
        <p:spPr>
          <a:xfrm>
            <a:off x="832077" y="1435555"/>
            <a:ext cx="11469450" cy="548730"/>
          </a:xfrm>
          <a:prstGeom prst="rect">
            <a:avLst/>
          </a:prstGeom>
        </p:spPr>
        <p:txBody>
          <a:bodyPr vert="horz" lIns="0" tIns="0" rIns="0" bIns="0" rtlCol="0" anchor="t">
            <a:noAutofit/>
          </a:bodyPr>
          <a:lstStyle>
            <a:lvl1pPr algn="l" defTabSz="1625398" rtl="0" eaLnBrk="1" latinLnBrk="0" hangingPunct="1">
              <a:lnSpc>
                <a:spcPct val="90000"/>
              </a:lnSpc>
              <a:spcBef>
                <a:spcPct val="0"/>
              </a:spcBef>
              <a:buNone/>
              <a:defRPr sz="3000" kern="1200">
                <a:solidFill>
                  <a:schemeClr val="tx1">
                    <a:lumMod val="75000"/>
                    <a:lumOff val="25000"/>
                  </a:schemeClr>
                </a:solidFill>
                <a:latin typeface="+mj-lt"/>
                <a:ea typeface="+mj-ea"/>
                <a:cs typeface="+mj-cs"/>
              </a:defRPr>
            </a:lvl1pPr>
          </a:lstStyle>
          <a:p>
            <a:r>
              <a:rPr lang="en-US" dirty="0">
                <a:cs typeface="Arial"/>
              </a:rPr>
              <a:t>Landowner and Community Advocate </a:t>
            </a:r>
          </a:p>
          <a:p>
            <a:r>
              <a:rPr lang="en-US" dirty="0">
                <a:cs typeface="Arial"/>
              </a:rPr>
              <a:t>– further 12 month review</a:t>
            </a:r>
          </a:p>
        </p:txBody>
      </p:sp>
      <p:sp>
        <p:nvSpPr>
          <p:cNvPr id="2" name="TextBox 1">
            <a:extLst>
              <a:ext uri="{FF2B5EF4-FFF2-40B4-BE49-F238E27FC236}">
                <a16:creationId xmlns:a16="http://schemas.microsoft.com/office/drawing/2014/main" id="{4E73756D-83B4-65B2-CD4F-0329060493C4}"/>
              </a:ext>
            </a:extLst>
          </p:cNvPr>
          <p:cNvSpPr txBox="1"/>
          <p:nvPr/>
        </p:nvSpPr>
        <p:spPr>
          <a:xfrm>
            <a:off x="694203" y="2192520"/>
            <a:ext cx="7956311" cy="48167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endParaRPr lang="en-AU" sz="1800" dirty="0">
              <a:cs typeface="Arial"/>
            </a:endParaRPr>
          </a:p>
          <a:p>
            <a:pPr>
              <a:spcAft>
                <a:spcPts val="600"/>
              </a:spcAft>
            </a:pPr>
            <a:endParaRPr lang="en-AU" sz="1800" dirty="0">
              <a:cs typeface="Arial"/>
            </a:endParaRPr>
          </a:p>
          <a:p>
            <a:pPr marL="285750" indent="-285750">
              <a:spcAft>
                <a:spcPts val="600"/>
              </a:spcAft>
              <a:buFont typeface="Arial,Sans-Serif"/>
              <a:buChar char="•"/>
            </a:pPr>
            <a:r>
              <a:rPr lang="en-AU" sz="1800" dirty="0">
                <a:cs typeface="Arial"/>
              </a:rPr>
              <a:t>In the second half of last year Transgrid requested the Advocate revisit community engagement on the HumeLink project and to provide observations on the impact of the previous review’s recommendations, as well as any learnings that might have application across the board</a:t>
            </a:r>
          </a:p>
          <a:p>
            <a:pPr>
              <a:spcAft>
                <a:spcPts val="600"/>
              </a:spcAft>
            </a:pPr>
            <a:endParaRPr lang="en-AU" sz="1800" dirty="0">
              <a:cs typeface="Arial"/>
            </a:endParaRPr>
          </a:p>
          <a:p>
            <a:pPr marL="285750" indent="-285750">
              <a:spcAft>
                <a:spcPts val="600"/>
              </a:spcAft>
              <a:buFont typeface="Arial,Sans-Serif"/>
              <a:buChar char="•"/>
            </a:pPr>
            <a:r>
              <a:rPr lang="en-AU" sz="1800" dirty="0">
                <a:cs typeface="Arial"/>
              </a:rPr>
              <a:t>Using a similar methodology to the earlier review, we concluded that there was general stakeholder acknowledgment and appreciation of the additional resources that Transgrid had committed</a:t>
            </a:r>
          </a:p>
          <a:p>
            <a:pPr>
              <a:spcAft>
                <a:spcPts val="600"/>
              </a:spcAft>
            </a:pPr>
            <a:endParaRPr lang="en-AU" sz="1800" dirty="0">
              <a:cs typeface="Arial"/>
            </a:endParaRPr>
          </a:p>
          <a:p>
            <a:pPr marL="285750" indent="-285750">
              <a:spcAft>
                <a:spcPts val="600"/>
              </a:spcAft>
              <a:buFont typeface="Arial,Sans-Serif"/>
              <a:buChar char="•"/>
            </a:pPr>
            <a:r>
              <a:rPr lang="en-AU" sz="1800" dirty="0">
                <a:cs typeface="Arial"/>
              </a:rPr>
              <a:t>We observed that there continued to be concerns over how some engagement initiatives had been executed. As a consequence, we made a number of further recommendations</a:t>
            </a:r>
          </a:p>
          <a:p>
            <a:pPr marL="342900" indent="-342900">
              <a:buFont typeface="Arial"/>
              <a:buChar char="•"/>
            </a:pPr>
            <a:endParaRPr lang="en-US" sz="2000" dirty="0">
              <a:cs typeface="Arial"/>
            </a:endParaRPr>
          </a:p>
        </p:txBody>
      </p:sp>
      <p:pic>
        <p:nvPicPr>
          <p:cNvPr id="5" name="Picture 4" descr="A picture containing text, letter, font, paper&#10;&#10;Description automatically generated">
            <a:extLst>
              <a:ext uri="{FF2B5EF4-FFF2-40B4-BE49-F238E27FC236}">
                <a16:creationId xmlns:a16="http://schemas.microsoft.com/office/drawing/2014/main" id="{2FE4EF20-4E51-E9B1-3C02-4A3F165D49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95472" y="368718"/>
            <a:ext cx="5582903" cy="8406564"/>
          </a:xfrm>
          <a:prstGeom prst="rect">
            <a:avLst/>
          </a:prstGeom>
        </p:spPr>
      </p:pic>
    </p:spTree>
    <p:extLst>
      <p:ext uri="{BB962C8B-B14F-4D97-AF65-F5344CB8AC3E}">
        <p14:creationId xmlns:p14="http://schemas.microsoft.com/office/powerpoint/2010/main" val="18087626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CE47DA59-1B1F-42D7-C778-711194DF9EC6}"/>
              </a:ext>
            </a:extLst>
          </p:cNvPr>
          <p:cNvSpPr>
            <a:spLocks noGrp="1"/>
          </p:cNvSpPr>
          <p:nvPr/>
        </p:nvSpPr>
        <p:spPr>
          <a:xfrm>
            <a:off x="844777" y="788948"/>
            <a:ext cx="11469450" cy="548730"/>
          </a:xfrm>
          <a:prstGeom prst="rect">
            <a:avLst/>
          </a:prstGeom>
        </p:spPr>
        <p:txBody>
          <a:bodyPr vert="horz" lIns="0" tIns="0" rIns="0" bIns="0" rtlCol="0" anchor="t">
            <a:noAutofit/>
          </a:bodyPr>
          <a:lstStyle>
            <a:lvl1pPr algn="l" defTabSz="1625398" rtl="0" eaLnBrk="1" latinLnBrk="0" hangingPunct="1">
              <a:lnSpc>
                <a:spcPct val="90000"/>
              </a:lnSpc>
              <a:spcBef>
                <a:spcPct val="0"/>
              </a:spcBef>
              <a:buNone/>
              <a:defRPr sz="3000" kern="1200">
                <a:solidFill>
                  <a:schemeClr val="tx1">
                    <a:lumMod val="75000"/>
                    <a:lumOff val="25000"/>
                  </a:schemeClr>
                </a:solidFill>
                <a:latin typeface="+mj-lt"/>
                <a:ea typeface="+mj-ea"/>
                <a:cs typeface="+mj-cs"/>
              </a:defRPr>
            </a:lvl1pPr>
          </a:lstStyle>
          <a:p>
            <a:r>
              <a:rPr lang="en-US" dirty="0">
                <a:cs typeface="Arial"/>
              </a:rPr>
              <a:t>Landowner and Community Advocate – noted improvements</a:t>
            </a:r>
          </a:p>
        </p:txBody>
      </p:sp>
      <p:sp>
        <p:nvSpPr>
          <p:cNvPr id="2" name="TextBox 1">
            <a:extLst>
              <a:ext uri="{FF2B5EF4-FFF2-40B4-BE49-F238E27FC236}">
                <a16:creationId xmlns:a16="http://schemas.microsoft.com/office/drawing/2014/main" id="{4E73756D-83B4-65B2-CD4F-0329060493C4}"/>
              </a:ext>
            </a:extLst>
          </p:cNvPr>
          <p:cNvSpPr txBox="1"/>
          <p:nvPr/>
        </p:nvSpPr>
        <p:spPr>
          <a:xfrm>
            <a:off x="694203" y="1234985"/>
            <a:ext cx="13510906" cy="703269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endParaRPr lang="en-US" sz="2000" dirty="0">
              <a:cs typeface="Arial"/>
            </a:endParaRPr>
          </a:p>
          <a:p>
            <a:pPr marL="285750" indent="-285750">
              <a:spcAft>
                <a:spcPts val="600"/>
              </a:spcAft>
              <a:buFont typeface="Arial,Sans-Serif"/>
              <a:buChar char="•"/>
            </a:pPr>
            <a:r>
              <a:rPr lang="en-AU" sz="1800" dirty="0">
                <a:cs typeface="Arial"/>
              </a:rPr>
              <a:t>General landowner observation that Transgrid’s engagement had improved considerably</a:t>
            </a:r>
            <a:endParaRPr lang="en-US" sz="1800" dirty="0">
              <a:cs typeface="Arial"/>
            </a:endParaRPr>
          </a:p>
          <a:p>
            <a:pPr>
              <a:spcAft>
                <a:spcPts val="600"/>
              </a:spcAft>
            </a:pPr>
            <a:endParaRPr lang="en-AU" sz="1800" dirty="0">
              <a:cs typeface="Arial"/>
            </a:endParaRPr>
          </a:p>
          <a:p>
            <a:pPr marL="285750" indent="-285750">
              <a:spcAft>
                <a:spcPts val="600"/>
              </a:spcAft>
              <a:buFont typeface="Arial,Sans-Serif"/>
              <a:buChar char="•"/>
            </a:pPr>
            <a:r>
              <a:rPr lang="en-AU" sz="1800" dirty="0">
                <a:cs typeface="Arial"/>
              </a:rPr>
              <a:t>Significant increase in staffing resources </a:t>
            </a:r>
            <a:endParaRPr lang="en-US" sz="1800" dirty="0">
              <a:cs typeface="Arial"/>
            </a:endParaRPr>
          </a:p>
          <a:p>
            <a:pPr>
              <a:spcAft>
                <a:spcPts val="600"/>
              </a:spcAft>
            </a:pPr>
            <a:endParaRPr lang="en-AU" sz="1800" dirty="0">
              <a:cs typeface="Arial"/>
            </a:endParaRPr>
          </a:p>
          <a:p>
            <a:pPr marL="285750" indent="-285750">
              <a:spcAft>
                <a:spcPts val="600"/>
              </a:spcAft>
              <a:buFont typeface="Arial,Sans-Serif"/>
              <a:buChar char="•"/>
            </a:pPr>
            <a:r>
              <a:rPr lang="en-AU" sz="1800" dirty="0">
                <a:cs typeface="Arial"/>
              </a:rPr>
              <a:t>Development of landowner-centric training packages, including the e-module (corporate induction)</a:t>
            </a:r>
            <a:endParaRPr lang="en-US" sz="1800" dirty="0">
              <a:cs typeface="Arial"/>
            </a:endParaRPr>
          </a:p>
          <a:p>
            <a:pPr>
              <a:spcAft>
                <a:spcPts val="600"/>
              </a:spcAft>
            </a:pPr>
            <a:endParaRPr lang="en-AU" sz="1800" dirty="0">
              <a:cs typeface="Arial"/>
            </a:endParaRPr>
          </a:p>
          <a:p>
            <a:pPr marL="285750" indent="-285750">
              <a:spcAft>
                <a:spcPts val="600"/>
              </a:spcAft>
              <a:buFont typeface="Arial,Sans-Serif"/>
              <a:buChar char="•"/>
            </a:pPr>
            <a:r>
              <a:rPr lang="en-AU" sz="1800" dirty="0">
                <a:cs typeface="Arial"/>
              </a:rPr>
              <a:t>Establishment of Community Consultative Groups</a:t>
            </a:r>
            <a:endParaRPr lang="en-US" sz="1800" dirty="0">
              <a:cs typeface="Arial"/>
            </a:endParaRPr>
          </a:p>
          <a:p>
            <a:pPr>
              <a:spcAft>
                <a:spcPts val="600"/>
              </a:spcAft>
            </a:pPr>
            <a:endParaRPr lang="en-AU" sz="1800" dirty="0">
              <a:cs typeface="Arial"/>
            </a:endParaRPr>
          </a:p>
          <a:p>
            <a:pPr marL="285750" indent="-285750">
              <a:spcAft>
                <a:spcPts val="600"/>
              </a:spcAft>
              <a:buFont typeface="Arial,Sans-Serif"/>
              <a:buChar char="•"/>
            </a:pPr>
            <a:r>
              <a:rPr lang="en-AU" sz="1800" dirty="0">
                <a:cs typeface="Arial"/>
              </a:rPr>
              <a:t>Improved systems for managing correspondence</a:t>
            </a:r>
            <a:endParaRPr lang="en-US" sz="1800" dirty="0">
              <a:cs typeface="Arial"/>
            </a:endParaRPr>
          </a:p>
          <a:p>
            <a:pPr>
              <a:spcAft>
                <a:spcPts val="600"/>
              </a:spcAft>
            </a:pPr>
            <a:endParaRPr lang="en-AU" sz="1800" dirty="0">
              <a:cs typeface="Arial"/>
            </a:endParaRPr>
          </a:p>
          <a:p>
            <a:pPr marL="285750" indent="-285750">
              <a:spcAft>
                <a:spcPts val="600"/>
              </a:spcAft>
              <a:buFont typeface="Arial,Sans-Serif"/>
              <a:buChar char="•"/>
            </a:pPr>
            <a:r>
              <a:rPr lang="en-AU" sz="1800" dirty="0">
                <a:cs typeface="Arial"/>
              </a:rPr>
              <a:t>Improved information on the HumeLink webpage</a:t>
            </a:r>
            <a:endParaRPr lang="en-US" sz="1800" dirty="0">
              <a:cs typeface="Arial"/>
            </a:endParaRPr>
          </a:p>
          <a:p>
            <a:pPr>
              <a:spcAft>
                <a:spcPts val="600"/>
              </a:spcAft>
            </a:pPr>
            <a:endParaRPr lang="en-AU" sz="1800" dirty="0">
              <a:cs typeface="Arial"/>
            </a:endParaRPr>
          </a:p>
          <a:p>
            <a:pPr marL="285750" indent="-285750">
              <a:spcAft>
                <a:spcPts val="600"/>
              </a:spcAft>
              <a:buFont typeface="Arial,Sans-Serif"/>
              <a:buChar char="•"/>
            </a:pPr>
            <a:r>
              <a:rPr lang="en-AU" sz="1800" dirty="0">
                <a:cs typeface="Arial"/>
              </a:rPr>
              <a:t>Significant improvement in the interactive maps of the proposed transmission line route</a:t>
            </a:r>
            <a:endParaRPr lang="en-US" sz="1800" dirty="0">
              <a:cs typeface="Arial"/>
            </a:endParaRPr>
          </a:p>
          <a:p>
            <a:pPr>
              <a:spcAft>
                <a:spcPts val="600"/>
              </a:spcAft>
            </a:pPr>
            <a:endParaRPr lang="en-AU" sz="1800" dirty="0">
              <a:cs typeface="Arial"/>
            </a:endParaRPr>
          </a:p>
          <a:p>
            <a:pPr marL="285750" indent="-285750">
              <a:spcAft>
                <a:spcPts val="600"/>
              </a:spcAft>
              <a:buFont typeface="Arial,Sans-Serif"/>
              <a:buChar char="•"/>
            </a:pPr>
            <a:r>
              <a:rPr lang="en-AU" sz="1800" dirty="0">
                <a:cs typeface="Arial"/>
              </a:rPr>
              <a:t>Establishment of an Engagement Management team</a:t>
            </a:r>
            <a:endParaRPr lang="en-US" sz="1800" dirty="0">
              <a:cs typeface="Arial"/>
            </a:endParaRPr>
          </a:p>
          <a:p>
            <a:pPr>
              <a:spcAft>
                <a:spcPts val="600"/>
              </a:spcAft>
            </a:pPr>
            <a:endParaRPr lang="en-AU" sz="1800" dirty="0">
              <a:cs typeface="Arial"/>
            </a:endParaRPr>
          </a:p>
          <a:p>
            <a:pPr marL="285750" indent="-285750">
              <a:spcAft>
                <a:spcPts val="600"/>
              </a:spcAft>
              <a:buFont typeface="Arial,Sans-Serif"/>
              <a:buChar char="•"/>
            </a:pPr>
            <a:r>
              <a:rPr lang="en-AU" sz="1800" dirty="0">
                <a:cs typeface="Arial"/>
              </a:rPr>
              <a:t>Development of a detailed easement acquisition package and other document templates/ procedures</a:t>
            </a:r>
            <a:endParaRPr lang="en-US" sz="1800" dirty="0">
              <a:cs typeface="Arial"/>
            </a:endParaRPr>
          </a:p>
          <a:p>
            <a:endParaRPr lang="en-US" sz="2000" dirty="0">
              <a:cs typeface="Arial"/>
            </a:endParaRPr>
          </a:p>
          <a:p>
            <a:pPr marL="342900" indent="-342900">
              <a:buFont typeface="Arial"/>
              <a:buChar char="•"/>
            </a:pPr>
            <a:endParaRPr lang="en-US" sz="2000" dirty="0">
              <a:cs typeface="Arial"/>
            </a:endParaRPr>
          </a:p>
        </p:txBody>
      </p:sp>
    </p:spTree>
    <p:extLst>
      <p:ext uri="{BB962C8B-B14F-4D97-AF65-F5344CB8AC3E}">
        <p14:creationId xmlns:p14="http://schemas.microsoft.com/office/powerpoint/2010/main" val="19492963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b="0" dirty="0"/>
              <a:t>Questions?</a:t>
            </a:r>
            <a:br>
              <a:rPr lang="en-AU" b="0" dirty="0"/>
            </a:br>
            <a:endParaRPr lang="en-AU" dirty="0"/>
          </a:p>
        </p:txBody>
      </p:sp>
    </p:spTree>
    <p:extLst>
      <p:ext uri="{BB962C8B-B14F-4D97-AF65-F5344CB8AC3E}">
        <p14:creationId xmlns:p14="http://schemas.microsoft.com/office/powerpoint/2010/main" val="3491114549"/>
      </p:ext>
    </p:extLst>
  </p:cSld>
  <p:clrMapOvr>
    <a:masterClrMapping/>
  </p:clrMapOvr>
</p:sld>
</file>

<file path=ppt/theme/theme1.xml><?xml version="1.0" encoding="utf-8"?>
<a:theme xmlns:a="http://schemas.openxmlformats.org/drawingml/2006/main" name="Covers">
  <a:themeElements>
    <a:clrScheme name="Tansgrid">
      <a:dk1>
        <a:sysClr val="windowText" lastClr="000000"/>
      </a:dk1>
      <a:lt1>
        <a:sysClr val="window" lastClr="FFFFFF"/>
      </a:lt1>
      <a:dk2>
        <a:srgbClr val="BFBFBF"/>
      </a:dk2>
      <a:lt2>
        <a:srgbClr val="0066BE"/>
      </a:lt2>
      <a:accent1>
        <a:srgbClr val="47A843"/>
      </a:accent1>
      <a:accent2>
        <a:srgbClr val="B2D83A"/>
      </a:accent2>
      <a:accent3>
        <a:srgbClr val="0066BE"/>
      </a:accent3>
      <a:accent4>
        <a:srgbClr val="EC7023"/>
      </a:accent4>
      <a:accent5>
        <a:srgbClr val="DF2A2A"/>
      </a:accent5>
      <a:accent6>
        <a:srgbClr val="4D3097"/>
      </a:accent6>
      <a:hlink>
        <a:srgbClr val="0066BE"/>
      </a:hlink>
      <a:folHlink>
        <a:srgbClr val="4D309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se Master PPT" id="{9825EC1F-1FC4-4121-ADBC-37174859E1AD}" vid="{795C46CC-297D-4B54-8167-8BF8DB9421CE}"/>
    </a:ext>
  </a:extLst>
</a:theme>
</file>

<file path=ppt/theme/theme2.xml><?xml version="1.0" encoding="utf-8"?>
<a:theme xmlns:a="http://schemas.openxmlformats.org/drawingml/2006/main" name="Section Divider Title">
  <a:themeElements>
    <a:clrScheme name="Tansgrid">
      <a:dk1>
        <a:sysClr val="windowText" lastClr="000000"/>
      </a:dk1>
      <a:lt1>
        <a:sysClr val="window" lastClr="FFFFFF"/>
      </a:lt1>
      <a:dk2>
        <a:srgbClr val="BFBFBF"/>
      </a:dk2>
      <a:lt2>
        <a:srgbClr val="0066BE"/>
      </a:lt2>
      <a:accent1>
        <a:srgbClr val="47A843"/>
      </a:accent1>
      <a:accent2>
        <a:srgbClr val="B2D83A"/>
      </a:accent2>
      <a:accent3>
        <a:srgbClr val="0066BE"/>
      </a:accent3>
      <a:accent4>
        <a:srgbClr val="EC7023"/>
      </a:accent4>
      <a:accent5>
        <a:srgbClr val="DF2A2A"/>
      </a:accent5>
      <a:accent6>
        <a:srgbClr val="4D3097"/>
      </a:accent6>
      <a:hlink>
        <a:srgbClr val="0066BE"/>
      </a:hlink>
      <a:folHlink>
        <a:srgbClr val="4D309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se Master PPT" id="{9825EC1F-1FC4-4121-ADBC-37174859E1AD}" vid="{795C46CC-297D-4B54-8167-8BF8DB9421CE}"/>
    </a:ext>
  </a:extLst>
</a:theme>
</file>

<file path=ppt/theme/theme3.xml><?xml version="1.0" encoding="utf-8"?>
<a:theme xmlns:a="http://schemas.openxmlformats.org/drawingml/2006/main" name="Content Slides">
  <a:themeElements>
    <a:clrScheme name="Tansgrid">
      <a:dk1>
        <a:sysClr val="windowText" lastClr="000000"/>
      </a:dk1>
      <a:lt1>
        <a:sysClr val="window" lastClr="FFFFFF"/>
      </a:lt1>
      <a:dk2>
        <a:srgbClr val="BFBFBF"/>
      </a:dk2>
      <a:lt2>
        <a:srgbClr val="0066BE"/>
      </a:lt2>
      <a:accent1>
        <a:srgbClr val="47A843"/>
      </a:accent1>
      <a:accent2>
        <a:srgbClr val="B2D83A"/>
      </a:accent2>
      <a:accent3>
        <a:srgbClr val="0066BE"/>
      </a:accent3>
      <a:accent4>
        <a:srgbClr val="EC7023"/>
      </a:accent4>
      <a:accent5>
        <a:srgbClr val="DF2A2A"/>
      </a:accent5>
      <a:accent6>
        <a:srgbClr val="4D3097"/>
      </a:accent6>
      <a:hlink>
        <a:srgbClr val="0066BE"/>
      </a:hlink>
      <a:folHlink>
        <a:srgbClr val="4D309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se Master PPT" id="{9825EC1F-1FC4-4121-ADBC-37174859E1AD}" vid="{795C46CC-297D-4B54-8167-8BF8DB9421CE}"/>
    </a:ext>
  </a:extLst>
</a:theme>
</file>

<file path=ppt/theme/theme4.xml><?xml version="1.0" encoding="utf-8"?>
<a:theme xmlns:a="http://schemas.openxmlformats.org/drawingml/2006/main" name="Large Numbering">
  <a:themeElements>
    <a:clrScheme name="Tansgrid">
      <a:dk1>
        <a:sysClr val="windowText" lastClr="000000"/>
      </a:dk1>
      <a:lt1>
        <a:sysClr val="window" lastClr="FFFFFF"/>
      </a:lt1>
      <a:dk2>
        <a:srgbClr val="BFBFBF"/>
      </a:dk2>
      <a:lt2>
        <a:srgbClr val="0066BE"/>
      </a:lt2>
      <a:accent1>
        <a:srgbClr val="47A843"/>
      </a:accent1>
      <a:accent2>
        <a:srgbClr val="B2D83A"/>
      </a:accent2>
      <a:accent3>
        <a:srgbClr val="0066BE"/>
      </a:accent3>
      <a:accent4>
        <a:srgbClr val="EC7023"/>
      </a:accent4>
      <a:accent5>
        <a:srgbClr val="DF2A2A"/>
      </a:accent5>
      <a:accent6>
        <a:srgbClr val="4D3097"/>
      </a:accent6>
      <a:hlink>
        <a:srgbClr val="0066BE"/>
      </a:hlink>
      <a:folHlink>
        <a:srgbClr val="4D309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se Master PPT" id="{9825EC1F-1FC4-4121-ADBC-37174859E1AD}" vid="{795C46CC-297D-4B54-8167-8BF8DB9421CE}"/>
    </a:ext>
  </a:extLst>
</a:theme>
</file>

<file path=ppt/theme/theme5.xml><?xml version="1.0" encoding="utf-8"?>
<a:theme xmlns:a="http://schemas.openxmlformats.org/drawingml/2006/main" name="Numbering">
  <a:themeElements>
    <a:clrScheme name="Tansgrid">
      <a:dk1>
        <a:sysClr val="windowText" lastClr="000000"/>
      </a:dk1>
      <a:lt1>
        <a:sysClr val="window" lastClr="FFFFFF"/>
      </a:lt1>
      <a:dk2>
        <a:srgbClr val="BFBFBF"/>
      </a:dk2>
      <a:lt2>
        <a:srgbClr val="0066BE"/>
      </a:lt2>
      <a:accent1>
        <a:srgbClr val="47A843"/>
      </a:accent1>
      <a:accent2>
        <a:srgbClr val="B2D83A"/>
      </a:accent2>
      <a:accent3>
        <a:srgbClr val="0066BE"/>
      </a:accent3>
      <a:accent4>
        <a:srgbClr val="EC7023"/>
      </a:accent4>
      <a:accent5>
        <a:srgbClr val="DF2A2A"/>
      </a:accent5>
      <a:accent6>
        <a:srgbClr val="4D3097"/>
      </a:accent6>
      <a:hlink>
        <a:srgbClr val="0066BE"/>
      </a:hlink>
      <a:folHlink>
        <a:srgbClr val="4D309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se Master PPT" id="{9825EC1F-1FC4-4121-ADBC-37174859E1AD}" vid="{795C46CC-297D-4B54-8167-8BF8DB9421CE}"/>
    </a:ext>
  </a:extLst>
</a:theme>
</file>

<file path=ppt/theme/theme6.xml><?xml version="1.0" encoding="utf-8"?>
<a:theme xmlns:a="http://schemas.openxmlformats.org/drawingml/2006/main" name="1_Content Slides">
  <a:themeElements>
    <a:clrScheme name="Tansgrid">
      <a:dk1>
        <a:sysClr val="windowText" lastClr="000000"/>
      </a:dk1>
      <a:lt1>
        <a:sysClr val="window" lastClr="FFFFFF"/>
      </a:lt1>
      <a:dk2>
        <a:srgbClr val="BFBFBF"/>
      </a:dk2>
      <a:lt2>
        <a:srgbClr val="0066BE"/>
      </a:lt2>
      <a:accent1>
        <a:srgbClr val="47A843"/>
      </a:accent1>
      <a:accent2>
        <a:srgbClr val="B2D83A"/>
      </a:accent2>
      <a:accent3>
        <a:srgbClr val="0066BE"/>
      </a:accent3>
      <a:accent4>
        <a:srgbClr val="EC7023"/>
      </a:accent4>
      <a:accent5>
        <a:srgbClr val="DF2A2A"/>
      </a:accent5>
      <a:accent6>
        <a:srgbClr val="4D3097"/>
      </a:accent6>
      <a:hlink>
        <a:srgbClr val="0066BE"/>
      </a:hlink>
      <a:folHlink>
        <a:srgbClr val="4D309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ransgrid 16.9 PPT Base Template V2.5.pptx [Read-Only]" id="{4A806BA5-00AB-4EB9-B1CE-47D776FB7CBF}" vid="{C6075918-C767-4221-A3E0-1E7004A589A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10E37D65CD00341A9E14B2F5E06DDB6" ma:contentTypeVersion="2" ma:contentTypeDescription="Create a new document." ma:contentTypeScope="" ma:versionID="662d3332f72e6f989e4457291540e3d7">
  <xsd:schema xmlns:xsd="http://www.w3.org/2001/XMLSchema" xmlns:xs="http://www.w3.org/2001/XMLSchema" xmlns:p="http://schemas.microsoft.com/office/2006/metadata/properties" xmlns:ns1="http://schemas.microsoft.com/sharepoint/v3" targetNamespace="http://schemas.microsoft.com/office/2006/metadata/properties" ma:root="true" ma:fieldsID="7c193b98c39841b52cb502807a804045"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internalName="PublishingStartDate">
      <xsd:simpleType>
        <xsd:restriction base="dms:Unknown"/>
      </xsd:simpleType>
    </xsd:element>
    <xsd:element name="PublishingExpirationDate" ma:index="9" nillable="true" ma:displayName="Scheduling End Dat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66A00496-A34F-4981-8765-26840A8456A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5D490C1-8833-4249-8BD3-5849AD364A8D}">
  <ds:schemaRefs>
    <ds:schemaRef ds:uri="http://schemas.microsoft.com/sharepoint/v3/contenttype/forms"/>
  </ds:schemaRefs>
</ds:datastoreItem>
</file>

<file path=customXml/itemProps3.xml><?xml version="1.0" encoding="utf-8"?>
<ds:datastoreItem xmlns:ds="http://schemas.openxmlformats.org/officeDocument/2006/customXml" ds:itemID="{A9F4FD92-9BA4-4E22-9AB4-4D7440A75C22}">
  <ds:schemaRefs>
    <ds:schemaRef ds:uri="http://schemas.microsoft.com/office/2006/metadata/properties"/>
    <ds:schemaRef ds:uri="http://schemas.microsoft.com/office/2006/documentManagement/types"/>
    <ds:schemaRef ds:uri="http://www.w3.org/XML/1998/namespace"/>
    <ds:schemaRef ds:uri="http://schemas.microsoft.com/sharepoint/v3"/>
    <ds:schemaRef ds:uri="http://purl.org/dc/terms/"/>
    <ds:schemaRef ds:uri="http://schemas.microsoft.com/office/infopath/2007/PartnerControls"/>
    <ds:schemaRef ds:uri="http://schemas.openxmlformats.org/package/2006/metadata/core-properties"/>
    <ds:schemaRef ds:uri="http://purl.org/dc/elements/1.1/"/>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Base Master PPT</Template>
  <TotalTime>27550</TotalTime>
  <Words>273</Words>
  <Application>Microsoft Office PowerPoint</Application>
  <PresentationFormat>Custom</PresentationFormat>
  <Paragraphs>46</Paragraphs>
  <Slides>6</Slides>
  <Notes>4</Notes>
  <HiddenSlides>0</HiddenSlides>
  <MMClips>0</MMClips>
  <ScaleCrop>false</ScaleCrop>
  <HeadingPairs>
    <vt:vector size="6" baseType="variant">
      <vt:variant>
        <vt:lpstr>Fonts Used</vt:lpstr>
      </vt:variant>
      <vt:variant>
        <vt:i4>4</vt:i4>
      </vt:variant>
      <vt:variant>
        <vt:lpstr>Theme</vt:lpstr>
      </vt:variant>
      <vt:variant>
        <vt:i4>6</vt:i4>
      </vt:variant>
      <vt:variant>
        <vt:lpstr>Slide Titles</vt:lpstr>
      </vt:variant>
      <vt:variant>
        <vt:i4>6</vt:i4>
      </vt:variant>
    </vt:vector>
  </HeadingPairs>
  <TitlesOfParts>
    <vt:vector size="16" baseType="lpstr">
      <vt:lpstr>Arial</vt:lpstr>
      <vt:lpstr>Arial,Sans-Serif</vt:lpstr>
      <vt:lpstr>Calibri</vt:lpstr>
      <vt:lpstr>Proxima Nova A</vt:lpstr>
      <vt:lpstr>Covers</vt:lpstr>
      <vt:lpstr>Section Divider Title</vt:lpstr>
      <vt:lpstr>Content Slides</vt:lpstr>
      <vt:lpstr>Large Numbering</vt:lpstr>
      <vt:lpstr>Numbering</vt:lpstr>
      <vt:lpstr>1_Content Slides</vt:lpstr>
      <vt:lpstr>Agriculture &amp; Energy Social Licence Roundtable  - Supporting Landowner and Community Advocacy </vt:lpstr>
      <vt:lpstr>PowerPoint Presentation</vt:lpstr>
      <vt:lpstr>PowerPoint Presentation</vt:lpstr>
      <vt:lpstr>PowerPoint Presentation</vt:lpstr>
      <vt:lpstr>PowerPoint Presentation</vt:lpstr>
      <vt:lpstr>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Aleisha Robinson</dc:creator>
  <cp:keywords>Transgrid.Data.Classification:#Official#</cp:keywords>
  <cp:lastModifiedBy>Monica Fioravanti</cp:lastModifiedBy>
  <cp:revision>799</cp:revision>
  <cp:lastPrinted>2022-10-26T05:53:59Z</cp:lastPrinted>
  <dcterms:created xsi:type="dcterms:W3CDTF">2021-07-29T23:22:45Z</dcterms:created>
  <dcterms:modified xsi:type="dcterms:W3CDTF">2023-06-21T02:45:03Z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0x010100810E37D65CD00341A9E14B2F5E06DDB6</vt:lpwstr>
  </property>
  <property fmtid="{D5CDD505-2E9C-101B-9397-08002B2CF9AE}" pid="3" name="Order">
    <vt:r8>7281600</vt:r8>
  </property>
  <property fmtid="{D5CDD505-2E9C-101B-9397-08002B2CF9AE}" pid="4" name="_ExtendedDescription">
    <vt:lpwstr/>
  </property>
  <property fmtid="{D5CDD505-2E9C-101B-9397-08002B2CF9AE}" pid="5" name="ComplianceAssetId">
    <vt:lpwstr/>
  </property>
  <property fmtid="{D5CDD505-2E9C-101B-9397-08002B2CF9AE}" pid="6" name="TitusGUID">
    <vt:lpwstr>cf265017-b70c-45f6-a11d-255a6df0c729</vt:lpwstr>
  </property>
  <property fmtid="{D5CDD505-2E9C-101B-9397-08002B2CF9AE}" pid="7" name="TransgridDataClassifierFirst">
    <vt:lpwstr>V25326</vt:lpwstr>
  </property>
  <property fmtid="{D5CDD505-2E9C-101B-9397-08002B2CF9AE}" pid="8" name="TransgridDataClassifierLast">
    <vt:lpwstr>V25326</vt:lpwstr>
  </property>
  <property fmtid="{D5CDD505-2E9C-101B-9397-08002B2CF9AE}" pid="9" name="TransgridDataClassifierLastDate">
    <vt:lpwstr>2022-08-26</vt:lpwstr>
  </property>
  <property fmtid="{D5CDD505-2E9C-101B-9397-08002B2CF9AE}" pid="10" name="TransgridDataClassification">
    <vt:lpwstr>#Official#</vt:lpwstr>
  </property>
  <property fmtid="{D5CDD505-2E9C-101B-9397-08002B2CF9AE}" pid="11" name="MSIP_Label_93843c40-9e43-4560-bcbc-08443cd50ac1_Enabled">
    <vt:lpwstr>true</vt:lpwstr>
  </property>
  <property fmtid="{D5CDD505-2E9C-101B-9397-08002B2CF9AE}" pid="12" name="MSIP_Label_93843c40-9e43-4560-bcbc-08443cd50ac1_SetDate">
    <vt:lpwstr>2023-06-21T02:45:03Z</vt:lpwstr>
  </property>
  <property fmtid="{D5CDD505-2E9C-101B-9397-08002B2CF9AE}" pid="13" name="MSIP_Label_93843c40-9e43-4560-bcbc-08443cd50ac1_Method">
    <vt:lpwstr>Standard</vt:lpwstr>
  </property>
  <property fmtid="{D5CDD505-2E9C-101B-9397-08002B2CF9AE}" pid="14" name="MSIP_Label_93843c40-9e43-4560-bcbc-08443cd50ac1_Name">
    <vt:lpwstr>Official</vt:lpwstr>
  </property>
  <property fmtid="{D5CDD505-2E9C-101B-9397-08002B2CF9AE}" pid="15" name="MSIP_Label_93843c40-9e43-4560-bcbc-08443cd50ac1_SiteId">
    <vt:lpwstr>59ee855e-7930-433f-a581-82f192afe1cc</vt:lpwstr>
  </property>
  <property fmtid="{D5CDD505-2E9C-101B-9397-08002B2CF9AE}" pid="16" name="MSIP_Label_93843c40-9e43-4560-bcbc-08443cd50ac1_ActionId">
    <vt:lpwstr>b89f3fe5-26ae-466f-9f72-43221d42d449</vt:lpwstr>
  </property>
  <property fmtid="{D5CDD505-2E9C-101B-9397-08002B2CF9AE}" pid="17" name="MSIP_Label_93843c40-9e43-4560-bcbc-08443cd50ac1_ContentBits">
    <vt:lpwstr>2</vt:lpwstr>
  </property>
</Properties>
</file>